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4"/>
  </p:notesMasterIdLst>
  <p:handoutMasterIdLst>
    <p:handoutMasterId r:id="rId45"/>
  </p:handoutMasterIdLst>
  <p:sldIdLst>
    <p:sldId id="323" r:id="rId2"/>
    <p:sldId id="357" r:id="rId3"/>
    <p:sldId id="292" r:id="rId4"/>
    <p:sldId id="358" r:id="rId5"/>
    <p:sldId id="356" r:id="rId6"/>
    <p:sldId id="359" r:id="rId7"/>
    <p:sldId id="361" r:id="rId8"/>
    <p:sldId id="360" r:id="rId9"/>
    <p:sldId id="362" r:id="rId10"/>
    <p:sldId id="355" r:id="rId11"/>
    <p:sldId id="363" r:id="rId12"/>
    <p:sldId id="290" r:id="rId13"/>
    <p:sldId id="364" r:id="rId14"/>
    <p:sldId id="260" r:id="rId15"/>
    <p:sldId id="261" r:id="rId16"/>
    <p:sldId id="366" r:id="rId17"/>
    <p:sldId id="267" r:id="rId18"/>
    <p:sldId id="269" r:id="rId19"/>
    <p:sldId id="381" r:id="rId20"/>
    <p:sldId id="382" r:id="rId21"/>
    <p:sldId id="354" r:id="rId22"/>
    <p:sldId id="370" r:id="rId23"/>
    <p:sldId id="371" r:id="rId24"/>
    <p:sldId id="374" r:id="rId25"/>
    <p:sldId id="375" r:id="rId26"/>
    <p:sldId id="376" r:id="rId27"/>
    <p:sldId id="369" r:id="rId28"/>
    <p:sldId id="365" r:id="rId29"/>
    <p:sldId id="367" r:id="rId30"/>
    <p:sldId id="259" r:id="rId31"/>
    <p:sldId id="263" r:id="rId32"/>
    <p:sldId id="264" r:id="rId33"/>
    <p:sldId id="368" r:id="rId34"/>
    <p:sldId id="273" r:id="rId35"/>
    <p:sldId id="276" r:id="rId36"/>
    <p:sldId id="377" r:id="rId37"/>
    <p:sldId id="373" r:id="rId38"/>
    <p:sldId id="372" r:id="rId39"/>
    <p:sldId id="379" r:id="rId40"/>
    <p:sldId id="380" r:id="rId41"/>
    <p:sldId id="378" r:id="rId42"/>
    <p:sldId id="304" r:id="rId43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589E0A8-60B6-4C86-B39B-0F9A59E71C96}">
          <p14:sldIdLst>
            <p14:sldId id="323"/>
            <p14:sldId id="357"/>
            <p14:sldId id="292"/>
            <p14:sldId id="358"/>
            <p14:sldId id="356"/>
            <p14:sldId id="359"/>
            <p14:sldId id="361"/>
            <p14:sldId id="360"/>
            <p14:sldId id="362"/>
            <p14:sldId id="355"/>
            <p14:sldId id="363"/>
            <p14:sldId id="290"/>
            <p14:sldId id="364"/>
            <p14:sldId id="260"/>
            <p14:sldId id="261"/>
            <p14:sldId id="366"/>
            <p14:sldId id="267"/>
            <p14:sldId id="269"/>
            <p14:sldId id="381"/>
            <p14:sldId id="382"/>
            <p14:sldId id="354"/>
            <p14:sldId id="370"/>
            <p14:sldId id="371"/>
            <p14:sldId id="374"/>
            <p14:sldId id="375"/>
            <p14:sldId id="376"/>
            <p14:sldId id="369"/>
            <p14:sldId id="365"/>
          </p14:sldIdLst>
        </p14:section>
        <p14:section name="Exemples de graphique" id="{3A7C4A0B-6188-430D-BF9C-DD7D6877969A}">
          <p14:sldIdLst>
            <p14:sldId id="367"/>
            <p14:sldId id="259"/>
            <p14:sldId id="263"/>
            <p14:sldId id="264"/>
            <p14:sldId id="368"/>
            <p14:sldId id="273"/>
            <p14:sldId id="276"/>
            <p14:sldId id="377"/>
            <p14:sldId id="373"/>
            <p14:sldId id="372"/>
            <p14:sldId id="379"/>
            <p14:sldId id="380"/>
            <p14:sldId id="378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758"/>
    <a:srgbClr val="006EAA"/>
    <a:srgbClr val="4CC7EC"/>
    <a:srgbClr val="005BBA"/>
    <a:srgbClr val="004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78499-86D7-46E0-BA8C-4D48CC0EC06A}" v="1315" dt="2024-05-07T13:47:38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83" autoAdjust="0"/>
    <p:restoredTop sz="87572" autoAdjust="0"/>
  </p:normalViewPr>
  <p:slideViewPr>
    <p:cSldViewPr snapToGrid="0" showGuides="1">
      <p:cViewPr varScale="1">
        <p:scale>
          <a:sx n="96" d="100"/>
          <a:sy n="96" d="100"/>
        </p:scale>
        <p:origin x="120" y="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astin" userId="0e8d7491-7542-41d6-ac98-8240a3eaeddc" providerId="ADAL" clId="{C1A78499-86D7-46E0-BA8C-4D48CC0EC06A}"/>
    <pc:docChg chg="undo redo custSel addSld delSld modSld sldOrd modSection">
      <pc:chgData name="Fabian Bastin" userId="0e8d7491-7542-41d6-ac98-8240a3eaeddc" providerId="ADAL" clId="{C1A78499-86D7-46E0-BA8C-4D48CC0EC06A}" dt="2024-05-07T13:47:46.594" v="8169" actId="20577"/>
      <pc:docMkLst>
        <pc:docMk/>
      </pc:docMkLst>
      <pc:sldChg chg="modSp add mod ord">
        <pc:chgData name="Fabian Bastin" userId="0e8d7491-7542-41d6-ac98-8240a3eaeddc" providerId="ADAL" clId="{C1A78499-86D7-46E0-BA8C-4D48CC0EC06A}" dt="2024-05-07T08:12:04.856" v="6685" actId="20577"/>
        <pc:sldMkLst>
          <pc:docMk/>
          <pc:sldMk cId="4067899666" sldId="259"/>
        </pc:sldMkLst>
        <pc:spChg chg="mod">
          <ac:chgData name="Fabian Bastin" userId="0e8d7491-7542-41d6-ac98-8240a3eaeddc" providerId="ADAL" clId="{C1A78499-86D7-46E0-BA8C-4D48CC0EC06A}" dt="2024-05-07T07:58:40.898" v="6037" actId="6549"/>
          <ac:spMkLst>
            <pc:docMk/>
            <pc:sldMk cId="4067899666" sldId="259"/>
            <ac:spMk id="2" creationId="{8FC6725A-2BE1-60BA-74C9-B033E6171B30}"/>
          </ac:spMkLst>
        </pc:spChg>
        <pc:spChg chg="mod">
          <ac:chgData name="Fabian Bastin" userId="0e8d7491-7542-41d6-ac98-8240a3eaeddc" providerId="ADAL" clId="{C1A78499-86D7-46E0-BA8C-4D48CC0EC06A}" dt="2024-05-07T08:12:04.856" v="6685" actId="20577"/>
          <ac:spMkLst>
            <pc:docMk/>
            <pc:sldMk cId="4067899666" sldId="259"/>
            <ac:spMk id="3" creationId="{62BA6E00-46D6-BA0C-905D-79307A33BF2D}"/>
          </ac:spMkLst>
        </pc:spChg>
      </pc:sldChg>
      <pc:sldChg chg="addSp delSp modSp add mod setBg">
        <pc:chgData name="Fabian Bastin" userId="0e8d7491-7542-41d6-ac98-8240a3eaeddc" providerId="ADAL" clId="{C1A78499-86D7-46E0-BA8C-4D48CC0EC06A}" dt="2024-05-07T03:12:26.969" v="3613" actId="26606"/>
        <pc:sldMkLst>
          <pc:docMk/>
          <pc:sldMk cId="3772673080" sldId="260"/>
        </pc:sldMkLst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" creationId="{6EE0D103-6467-C89E-4BA0-9C27366E7950}"/>
          </ac:spMkLst>
        </pc:spChg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14" creationId="{27A23F83-993F-E397-FC8E-93038FE6F718}"/>
          </ac:spMkLst>
        </pc:spChg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3" creationId="{6C2E0F1D-08C7-6FD0-78FE-E2FFCB75A434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8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0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2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4" creationId="{063BBA22-50EA-4C4D-BE05-F1CE4E63AA56}"/>
          </ac:spMkLst>
        </pc:sp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5" creationId="{DF9AB1AA-BD27-24C3-3B93-18A8648D5185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7" creationId="{F6E6E42C-A1F1-DCFF-DC53-8224F58EA490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9" creationId="{CAF42F50-3C22-BA5E-2579-27E6EC32213D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11" creationId="{576852AB-6C67-0E57-4983-D49D3CF61258}"/>
          </ac:picMkLst>
        </pc:pic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17" creationId="{7ABBA43D-EA0F-6A2A-B7C8-A92844EB1653}"/>
          </ac:cxnSpMkLst>
        </pc:cxn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18" creationId="{1B7F27D8-D7C2-08B3-AC7B-47729EE8AA39}"/>
          </ac:cxnSpMkLst>
        </pc:cxn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20" creationId="{9EC65CBC-D5F3-B01F-5E61-A55D7A6E9D81}"/>
          </ac:cxnSpMkLst>
        </pc:cxnChg>
      </pc:sldChg>
      <pc:sldChg chg="addSp modSp add mod setBg">
        <pc:chgData name="Fabian Bastin" userId="0e8d7491-7542-41d6-ac98-8240a3eaeddc" providerId="ADAL" clId="{C1A78499-86D7-46E0-BA8C-4D48CC0EC06A}" dt="2024-05-07T03:12:11.641" v="3611" actId="27636"/>
        <pc:sldMkLst>
          <pc:docMk/>
          <pc:sldMk cId="2054325083" sldId="261"/>
        </pc:sldMkLst>
        <pc:spChg chg="mo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03:12:11.641" v="3611" actId="27636"/>
          <ac:spMkLst>
            <pc:docMk/>
            <pc:sldMk cId="2054325083" sldId="261"/>
            <ac:spMk id="8" creationId="{80C5DC2C-40EA-9513-E7E4-A7B6730F2000}"/>
          </ac:spMkLst>
        </pc:spChg>
        <pc:spChg chg="ad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13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15" creationId="{62756DA2-40EB-4C6F-B962-5822FFB54FB6}"/>
          </ac:spMkLst>
        </pc:spChg>
        <pc:picChg chg="mod ord">
          <ac:chgData name="Fabian Bastin" userId="0e8d7491-7542-41d6-ac98-8240a3eaeddc" providerId="ADAL" clId="{C1A78499-86D7-46E0-BA8C-4D48CC0EC06A}" dt="2024-05-07T02:45:56.960" v="3555" actId="26606"/>
          <ac:picMkLst>
            <pc:docMk/>
            <pc:sldMk cId="2054325083" sldId="261"/>
            <ac:picMk id="7" creationId="{F3CCC184-B0F7-0FD4-6F91-0A9F58E05D35}"/>
          </ac:picMkLst>
        </pc:picChg>
      </pc:sldChg>
      <pc:sldChg chg="modSp add mod">
        <pc:chgData name="Fabian Bastin" userId="0e8d7491-7542-41d6-ac98-8240a3eaeddc" providerId="ADAL" clId="{C1A78499-86D7-46E0-BA8C-4D48CC0EC06A}" dt="2024-05-07T08:11:40.804" v="6671" actId="20577"/>
        <pc:sldMkLst>
          <pc:docMk/>
          <pc:sldMk cId="2830005874" sldId="263"/>
        </pc:sldMkLst>
        <pc:spChg chg="mod">
          <ac:chgData name="Fabian Bastin" userId="0e8d7491-7542-41d6-ac98-8240a3eaeddc" providerId="ADAL" clId="{C1A78499-86D7-46E0-BA8C-4D48CC0EC06A}" dt="2024-05-07T08:11:40.804" v="6671" actId="20577"/>
          <ac:spMkLst>
            <pc:docMk/>
            <pc:sldMk cId="2830005874" sldId="263"/>
            <ac:spMk id="9" creationId="{15DEF764-52C8-C62D-7E22-6DB251FDC745}"/>
          </ac:spMkLst>
        </pc:spChg>
      </pc:sldChg>
      <pc:sldChg chg="add">
        <pc:chgData name="Fabian Bastin" userId="0e8d7491-7542-41d6-ac98-8240a3eaeddc" providerId="ADAL" clId="{C1A78499-86D7-46E0-BA8C-4D48CC0EC06A}" dt="2024-05-07T04:46:15.954" v="3728"/>
        <pc:sldMkLst>
          <pc:docMk/>
          <pc:sldMk cId="3507076239" sldId="264"/>
        </pc:sldMkLst>
      </pc:sldChg>
      <pc:sldChg chg="addSp modSp add mod setBg">
        <pc:chgData name="Fabian Bastin" userId="0e8d7491-7542-41d6-ac98-8240a3eaeddc" providerId="ADAL" clId="{C1A78499-86D7-46E0-BA8C-4D48CC0EC06A}" dt="2024-05-07T03:08:16.486" v="3608" actId="26606"/>
        <pc:sldMkLst>
          <pc:docMk/>
          <pc:sldMk cId="3643682285" sldId="267"/>
        </pc:sldMkLst>
        <pc:spChg chg="mo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10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12" creationId="{62756DA2-40EB-4C6F-B962-5822FFB54FB6}"/>
          </ac:spMkLst>
        </pc:spChg>
        <pc:picChg chg="mod">
          <ac:chgData name="Fabian Bastin" userId="0e8d7491-7542-41d6-ac98-8240a3eaeddc" providerId="ADAL" clId="{C1A78499-86D7-46E0-BA8C-4D48CC0EC06A}" dt="2024-05-07T03:08:16.486" v="3608" actId="26606"/>
          <ac:picMkLst>
            <pc:docMk/>
            <pc:sldMk cId="3643682285" sldId="267"/>
            <ac:picMk id="5" creationId="{D31CD7E8-19AE-898D-D597-9FA4E5B319F7}"/>
          </ac:picMkLst>
        </pc:picChg>
      </pc:sldChg>
      <pc:sldChg chg="addSp modSp add mod setBg modClrScheme chgLayout">
        <pc:chgData name="Fabian Bastin" userId="0e8d7491-7542-41d6-ac98-8240a3eaeddc" providerId="ADAL" clId="{C1A78499-86D7-46E0-BA8C-4D48CC0EC06A}" dt="2024-05-07T03:08:26.933" v="3609" actId="5793"/>
        <pc:sldMkLst>
          <pc:docMk/>
          <pc:sldMk cId="882141365" sldId="269"/>
        </pc:sldMkLst>
        <pc:spChg chg="mod or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2" creationId="{2CFD8A57-A6AA-F084-8C1E-E9C9485152A2}"/>
          </ac:spMkLst>
        </pc:spChg>
        <pc:spChg chg="mod ord">
          <ac:chgData name="Fabian Bastin" userId="0e8d7491-7542-41d6-ac98-8240a3eaeddc" providerId="ADAL" clId="{C1A78499-86D7-46E0-BA8C-4D48CC0EC06A}" dt="2024-05-07T03:08:26.933" v="3609" actId="5793"/>
          <ac:spMkLst>
            <pc:docMk/>
            <pc:sldMk cId="882141365" sldId="269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12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14" creationId="{62756DA2-40EB-4C6F-B962-5822FFB54FB6}"/>
          </ac:spMkLst>
        </pc:spChg>
        <pc:picChg chg="mod">
          <ac:chgData name="Fabian Bastin" userId="0e8d7491-7542-41d6-ac98-8240a3eaeddc" providerId="ADAL" clId="{C1A78499-86D7-46E0-BA8C-4D48CC0EC06A}" dt="2024-05-07T02:45:37.317" v="3554" actId="26606"/>
          <ac:picMkLst>
            <pc:docMk/>
            <pc:sldMk cId="882141365" sldId="269"/>
            <ac:picMk id="7" creationId="{559D90A5-2711-DC63-91C2-D49FD5FAA62B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355028964" sldId="272"/>
        </pc:sldMkLst>
      </pc:sldChg>
      <pc:sldChg chg="modSp add mod ord">
        <pc:chgData name="Fabian Bastin" userId="0e8d7491-7542-41d6-ac98-8240a3eaeddc" providerId="ADAL" clId="{C1A78499-86D7-46E0-BA8C-4D48CC0EC06A}" dt="2024-05-07T04:49:44.836" v="3739"/>
        <pc:sldMkLst>
          <pc:docMk/>
          <pc:sldMk cId="2566894872" sldId="273"/>
        </pc:sldMkLst>
        <pc:spChg chg="mod">
          <ac:chgData name="Fabian Bastin" userId="0e8d7491-7542-41d6-ac98-8240a3eaeddc" providerId="ADAL" clId="{C1A78499-86D7-46E0-BA8C-4D48CC0EC06A}" dt="2024-05-07T04:49:42.304" v="3737" actId="27636"/>
          <ac:spMkLst>
            <pc:docMk/>
            <pc:sldMk cId="2566894872" sldId="273"/>
            <ac:spMk id="3" creationId="{C1CB9C9C-BFD5-CE79-FEBF-DB343FD1BBE3}"/>
          </ac:spMkLst>
        </pc:spChg>
      </pc:sldChg>
      <pc:sldChg chg="modSp add mod">
        <pc:chgData name="Fabian Bastin" userId="0e8d7491-7542-41d6-ac98-8240a3eaeddc" providerId="ADAL" clId="{C1A78499-86D7-46E0-BA8C-4D48CC0EC06A}" dt="2024-05-07T10:28:15.273" v="7119" actId="1076"/>
        <pc:sldMkLst>
          <pc:docMk/>
          <pc:sldMk cId="892906136" sldId="276"/>
        </pc:sldMkLst>
        <pc:picChg chg="mod">
          <ac:chgData name="Fabian Bastin" userId="0e8d7491-7542-41d6-ac98-8240a3eaeddc" providerId="ADAL" clId="{C1A78499-86D7-46E0-BA8C-4D48CC0EC06A}" dt="2024-05-07T10:28:15.273" v="7119" actId="1076"/>
          <ac:picMkLst>
            <pc:docMk/>
            <pc:sldMk cId="892906136" sldId="276"/>
            <ac:picMk id="4" creationId="{4B411E46-EE4F-CF0F-62D0-F1A26E8800CF}"/>
          </ac:picMkLst>
        </pc:picChg>
      </pc:sldChg>
      <pc:sldChg chg="modSp add del mod ord">
        <pc:chgData name="Fabian Bastin" userId="0e8d7491-7542-41d6-ac98-8240a3eaeddc" providerId="ADAL" clId="{C1A78499-86D7-46E0-BA8C-4D48CC0EC06A}" dt="2024-05-07T04:38:56.957" v="3705" actId="47"/>
        <pc:sldMkLst>
          <pc:docMk/>
          <pc:sldMk cId="1146779229" sldId="276"/>
        </pc:sldMkLst>
        <pc:spChg chg="mod">
          <ac:chgData name="Fabian Bastin" userId="0e8d7491-7542-41d6-ac98-8240a3eaeddc" providerId="ADAL" clId="{C1A78499-86D7-46E0-BA8C-4D48CC0EC06A}" dt="2024-05-07T04:34:21.094" v="3621" actId="1076"/>
          <ac:spMkLst>
            <pc:docMk/>
            <pc:sldMk cId="1146779229" sldId="276"/>
            <ac:spMk id="2" creationId="{2CFD8A57-A6AA-F084-8C1E-E9C9485152A2}"/>
          </ac:spMkLst>
        </pc:sp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85711362" sldId="28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92314473" sldId="290"/>
        </pc:sldMkLst>
      </pc:sldChg>
      <pc:sldChg chg="delSp modSp add mod modClrScheme chgLayout">
        <pc:chgData name="Fabian Bastin" userId="0e8d7491-7542-41d6-ac98-8240a3eaeddc" providerId="ADAL" clId="{C1A78499-86D7-46E0-BA8C-4D48CC0EC06A}" dt="2024-05-06T06:39:48.835" v="3352" actId="1038"/>
        <pc:sldMkLst>
          <pc:docMk/>
          <pc:sldMk cId="3495291037" sldId="290"/>
        </pc:sldMkLst>
        <pc:spChg chg="mod ord">
          <ac:chgData name="Fabian Bastin" userId="0e8d7491-7542-41d6-ac98-8240a3eaeddc" providerId="ADAL" clId="{C1A78499-86D7-46E0-BA8C-4D48CC0EC06A}" dt="2024-05-06T06:37:46.876" v="3296" actId="700"/>
          <ac:spMkLst>
            <pc:docMk/>
            <pc:sldMk cId="3495291037" sldId="290"/>
            <ac:spMk id="2" creationId="{7261D308-2492-3251-B8D6-E6F58A055296}"/>
          </ac:spMkLst>
        </pc:spChg>
        <pc:spChg chg="mod">
          <ac:chgData name="Fabian Bastin" userId="0e8d7491-7542-41d6-ac98-8240a3eaeddc" providerId="ADAL" clId="{C1A78499-86D7-46E0-BA8C-4D48CC0EC06A}" dt="2024-05-06T06:39:48.835" v="3352" actId="1038"/>
          <ac:spMkLst>
            <pc:docMk/>
            <pc:sldMk cId="3495291037" sldId="290"/>
            <ac:spMk id="21" creationId="{3FE2C33F-C48C-602F-F1A7-50BBB6E3D367}"/>
          </ac:spMkLst>
        </pc:spChg>
        <pc:spChg chg="del">
          <ac:chgData name="Fabian Bastin" userId="0e8d7491-7542-41d6-ac98-8240a3eaeddc" providerId="ADAL" clId="{C1A78499-86D7-46E0-BA8C-4D48CC0EC06A}" dt="2024-05-06T06:37:54.971" v="3298" actId="478"/>
          <ac:spMkLst>
            <pc:docMk/>
            <pc:sldMk cId="3495291037" sldId="290"/>
            <ac:spMk id="25" creationId="{66DC9ED5-A913-5956-DEB6-79B84134041A}"/>
          </ac:spMkLst>
        </pc:spChg>
        <pc:picChg chg="mod">
          <ac:chgData name="Fabian Bastin" userId="0e8d7491-7542-41d6-ac98-8240a3eaeddc" providerId="ADAL" clId="{C1A78499-86D7-46E0-BA8C-4D48CC0EC06A}" dt="2024-05-06T06:39:48.835" v="3352" actId="1038"/>
          <ac:picMkLst>
            <pc:docMk/>
            <pc:sldMk cId="3495291037" sldId="290"/>
            <ac:picMk id="7" creationId="{F65A9BAC-E2E9-8985-1599-353456E56609}"/>
          </ac:picMkLst>
        </pc:picChg>
        <pc:picChg chg="mod ord">
          <ac:chgData name="Fabian Bastin" userId="0e8d7491-7542-41d6-ac98-8240a3eaeddc" providerId="ADAL" clId="{C1A78499-86D7-46E0-BA8C-4D48CC0EC06A}" dt="2024-05-06T06:38:14.570" v="3303" actId="1076"/>
          <ac:picMkLst>
            <pc:docMk/>
            <pc:sldMk cId="3495291037" sldId="290"/>
            <ac:picMk id="11" creationId="{A2DAEDDC-47FC-7063-974E-6555DFBAE3C3}"/>
          </ac:picMkLst>
        </pc:picChg>
        <pc:cxnChg chg="mod">
          <ac:chgData name="Fabian Bastin" userId="0e8d7491-7542-41d6-ac98-8240a3eaeddc" providerId="ADAL" clId="{C1A78499-86D7-46E0-BA8C-4D48CC0EC06A}" dt="2024-05-06T06:39:48.835" v="3352" actId="1038"/>
          <ac:cxnSpMkLst>
            <pc:docMk/>
            <pc:sldMk cId="3495291037" sldId="290"/>
            <ac:cxnSpMk id="15" creationId="{24DBBDFB-5813-ED46-0E57-9ED185FBA268}"/>
          </ac:cxnSpMkLst>
        </pc:cxnChg>
        <pc:cxnChg chg="mod">
          <ac:chgData name="Fabian Bastin" userId="0e8d7491-7542-41d6-ac98-8240a3eaeddc" providerId="ADAL" clId="{C1A78499-86D7-46E0-BA8C-4D48CC0EC06A}" dt="2024-05-06T06:39:48.835" v="3352" actId="1038"/>
          <ac:cxnSpMkLst>
            <pc:docMk/>
            <pc:sldMk cId="3495291037" sldId="290"/>
            <ac:cxnSpMk id="16" creationId="{7BA00CA8-BA02-5D31-48AF-514CC2EB0B7A}"/>
          </ac:cxnSpMkLst>
        </pc:cxnChg>
      </pc:sldChg>
      <pc:sldChg chg="addSp delSp modSp mod modMedia setBg modClrScheme chgLayout">
        <pc:chgData name="Fabian Bastin" userId="0e8d7491-7542-41d6-ac98-8240a3eaeddc" providerId="ADAL" clId="{C1A78499-86D7-46E0-BA8C-4D48CC0EC06A}" dt="2024-05-05T15:18:40.171" v="247" actId="20577"/>
        <pc:sldMkLst>
          <pc:docMk/>
          <pc:sldMk cId="2416370133" sldId="292"/>
        </pc:sldMkLst>
        <pc:spChg chg="del mod ord">
          <ac:chgData name="Fabian Bastin" userId="0e8d7491-7542-41d6-ac98-8240a3eaeddc" providerId="ADAL" clId="{C1A78499-86D7-46E0-BA8C-4D48CC0EC06A}" dt="2024-05-05T15:16:31.539" v="229" actId="700"/>
          <ac:spMkLst>
            <pc:docMk/>
            <pc:sldMk cId="2416370133" sldId="292"/>
            <ac:spMk id="2" creationId="{00000000-0000-0000-0000-000000000000}"/>
          </ac:spMkLst>
        </pc:spChg>
        <pc:spChg chg="mod ord">
          <ac:chgData name="Fabian Bastin" userId="0e8d7491-7542-41d6-ac98-8240a3eaeddc" providerId="ADAL" clId="{C1A78499-86D7-46E0-BA8C-4D48CC0EC06A}" dt="2024-05-05T15:18:40.171" v="247" actId="20577"/>
          <ac:spMkLst>
            <pc:docMk/>
            <pc:sldMk cId="2416370133" sldId="292"/>
            <ac:spMk id="3" creationId="{00000000-0000-0000-0000-000000000000}"/>
          </ac:spMkLst>
        </pc:spChg>
        <pc:spChg chg="add del mod or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4" creationId="{C1B16187-9B70-7C10-A7B6-5BED38910AB3}"/>
          </ac:spMkLst>
        </pc:spChg>
        <pc:spChg chg="ad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10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12" creationId="{007891EC-4501-44ED-A8C8-B11B6DB767AB}"/>
          </ac:spMkLst>
        </pc:spChg>
        <pc:picChg chg="add mod">
          <ac:chgData name="Fabian Bastin" userId="0e8d7491-7542-41d6-ac98-8240a3eaeddc" providerId="ADAL" clId="{C1A78499-86D7-46E0-BA8C-4D48CC0EC06A}" dt="2024-05-05T15:16:59.466" v="232"/>
          <ac:picMkLst>
            <pc:docMk/>
            <pc:sldMk cId="2416370133" sldId="292"/>
            <ac:picMk id="6" creationId="{92277420-F2C7-6E50-E0A4-97F3123E16F0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809128319" sldId="30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568350109" sldId="30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990401473" sldId="30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153858452" sldId="303"/>
        </pc:sldMkLst>
      </pc:sldChg>
      <pc:sldChg chg="addSp delSp modSp add del mod modClrScheme chgLayout">
        <pc:chgData name="Fabian Bastin" userId="0e8d7491-7542-41d6-ac98-8240a3eaeddc" providerId="ADAL" clId="{C1A78499-86D7-46E0-BA8C-4D48CC0EC06A}" dt="2024-05-05T23:22:06.560" v="2544" actId="167"/>
        <pc:sldMkLst>
          <pc:docMk/>
          <pc:sldMk cId="564640589" sldId="304"/>
        </pc:sldMkLst>
        <pc:spChg chg="del mod ord">
          <ac:chgData name="Fabian Bastin" userId="0e8d7491-7542-41d6-ac98-8240a3eaeddc" providerId="ADAL" clId="{C1A78499-86D7-46E0-BA8C-4D48CC0EC06A}" dt="2024-05-05T22:28:50.730" v="1823" actId="478"/>
          <ac:spMkLst>
            <pc:docMk/>
            <pc:sldMk cId="564640589" sldId="304"/>
            <ac:spMk id="2" creationId="{00000000-0000-0000-0000-000000000000}"/>
          </ac:spMkLst>
        </pc:spChg>
        <pc:spChg chg="mod ord">
          <ac:chgData name="Fabian Bastin" userId="0e8d7491-7542-41d6-ac98-8240a3eaeddc" providerId="ADAL" clId="{C1A78499-86D7-46E0-BA8C-4D48CC0EC06A}" dt="2024-05-05T22:39:46.554" v="1839" actId="20577"/>
          <ac:spMkLst>
            <pc:docMk/>
            <pc:sldMk cId="564640589" sldId="304"/>
            <ac:spMk id="3" creationId="{00000000-0000-0000-0000-000000000000}"/>
          </ac:spMkLst>
        </pc:spChg>
        <pc:graphicFrameChg chg="del mod ord">
          <ac:chgData name="Fabian Bastin" userId="0e8d7491-7542-41d6-ac98-8240a3eaeddc" providerId="ADAL" clId="{C1A78499-86D7-46E0-BA8C-4D48CC0EC06A}" dt="2024-05-05T22:28:42.516" v="1821" actId="478"/>
          <ac:graphicFrameMkLst>
            <pc:docMk/>
            <pc:sldMk cId="564640589" sldId="304"/>
            <ac:graphicFrameMk id="7" creationId="{00000000-0000-0000-0000-000000000000}"/>
          </ac:graphicFrameMkLst>
        </pc:graphicFrameChg>
        <pc:picChg chg="add mod ord">
          <ac:chgData name="Fabian Bastin" userId="0e8d7491-7542-41d6-ac98-8240a3eaeddc" providerId="ADAL" clId="{C1A78499-86D7-46E0-BA8C-4D48CC0EC06A}" dt="2024-05-05T23:22:06.560" v="2544" actId="167"/>
          <ac:picMkLst>
            <pc:docMk/>
            <pc:sldMk cId="564640589" sldId="304"/>
            <ac:picMk id="8" creationId="{576A3293-9676-15BE-9EE5-DC436FBF10ED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392737202" sldId="305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107256841" sldId="313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23335326" sldId="315"/>
        </pc:sldMkLst>
      </pc:sldChg>
      <pc:sldChg chg="addSp modSp mod">
        <pc:chgData name="Fabian Bastin" userId="0e8d7491-7542-41d6-ac98-8240a3eaeddc" providerId="ADAL" clId="{C1A78499-86D7-46E0-BA8C-4D48CC0EC06A}" dt="2024-05-07T13:46:31.143" v="8165" actId="1076"/>
        <pc:sldMkLst>
          <pc:docMk/>
          <pc:sldMk cId="3216539008" sldId="323"/>
        </pc:sldMkLst>
        <pc:spChg chg="mod">
          <ac:chgData name="Fabian Bastin" userId="0e8d7491-7542-41d6-ac98-8240a3eaeddc" providerId="ADAL" clId="{C1A78499-86D7-46E0-BA8C-4D48CC0EC06A}" dt="2024-05-05T18:01:10.572" v="569" actId="20577"/>
          <ac:spMkLst>
            <pc:docMk/>
            <pc:sldMk cId="3216539008" sldId="323"/>
            <ac:spMk id="3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18:01:37.960" v="586" actId="20577"/>
          <ac:spMkLst>
            <pc:docMk/>
            <pc:sldMk cId="3216539008" sldId="323"/>
            <ac:spMk id="4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18:01:44.163" v="587" actId="14100"/>
          <ac:spMkLst>
            <pc:docMk/>
            <pc:sldMk cId="3216539008" sldId="323"/>
            <ac:spMk id="6" creationId="{2C213DAE-E7D3-4E3B-9807-12E226FF9F94}"/>
          </ac:spMkLst>
        </pc:spChg>
        <pc:picChg chg="add mod">
          <ac:chgData name="Fabian Bastin" userId="0e8d7491-7542-41d6-ac98-8240a3eaeddc" providerId="ADAL" clId="{C1A78499-86D7-46E0-BA8C-4D48CC0EC06A}" dt="2024-05-05T15:20:59.501" v="251" actId="1076"/>
          <ac:picMkLst>
            <pc:docMk/>
            <pc:sldMk cId="3216539008" sldId="323"/>
            <ac:picMk id="5" creationId="{BC07D23C-9EF0-29DF-EEEF-FE4214C52A49}"/>
          </ac:picMkLst>
        </pc:picChg>
        <pc:picChg chg="add mod">
          <ac:chgData name="Fabian Bastin" userId="0e8d7491-7542-41d6-ac98-8240a3eaeddc" providerId="ADAL" clId="{C1A78499-86D7-46E0-BA8C-4D48CC0EC06A}" dt="2024-05-07T13:46:31.143" v="8165" actId="1076"/>
          <ac:picMkLst>
            <pc:docMk/>
            <pc:sldMk cId="3216539008" sldId="323"/>
            <ac:picMk id="7" creationId="{F21DAA0E-9216-AD81-0580-7166E31AD2A8}"/>
          </ac:picMkLst>
        </pc:picChg>
      </pc:sldChg>
      <pc:sldChg chg="del">
        <pc:chgData name="Fabian Bastin" userId="0e8d7491-7542-41d6-ac98-8240a3eaeddc" providerId="ADAL" clId="{C1A78499-86D7-46E0-BA8C-4D48CC0EC06A}" dt="2024-05-05T15:17:19.847" v="233" actId="47"/>
        <pc:sldMkLst>
          <pc:docMk/>
          <pc:sldMk cId="242123545" sldId="32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897806782" sldId="33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409484145" sldId="33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993041302" sldId="33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352890983" sldId="335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48560456" sldId="339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28085265" sldId="34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156337031" sldId="343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76028968" sldId="347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719044990" sldId="348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778372299" sldId="349"/>
        </pc:sldMkLst>
      </pc:sldChg>
      <pc:sldChg chg="del">
        <pc:chgData name="Fabian Bastin" userId="0e8d7491-7542-41d6-ac98-8240a3eaeddc" providerId="ADAL" clId="{C1A78499-86D7-46E0-BA8C-4D48CC0EC06A}" dt="2024-05-05T22:28:21.377" v="1819" actId="2696"/>
        <pc:sldMkLst>
          <pc:docMk/>
          <pc:sldMk cId="904479374" sldId="35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846645688" sldId="35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97585708" sldId="35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051290611" sldId="353"/>
        </pc:sldMkLst>
      </pc:sldChg>
      <pc:sldChg chg="modSp add del mod">
        <pc:chgData name="Fabian Bastin" userId="0e8d7491-7542-41d6-ac98-8240a3eaeddc" providerId="ADAL" clId="{C1A78499-86D7-46E0-BA8C-4D48CC0EC06A}" dt="2024-05-06T07:51:34.937" v="3465" actId="20577"/>
        <pc:sldMkLst>
          <pc:docMk/>
          <pc:sldMk cId="610474686" sldId="354"/>
        </pc:sldMkLst>
        <pc:spChg chg="mod">
          <ac:chgData name="Fabian Bastin" userId="0e8d7491-7542-41d6-ac98-8240a3eaeddc" providerId="ADAL" clId="{C1A78499-86D7-46E0-BA8C-4D48CC0EC06A}" dt="2024-05-06T07:47:45.668" v="3446" actId="20577"/>
          <ac:spMkLst>
            <pc:docMk/>
            <pc:sldMk cId="610474686" sldId="354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6T07:51:34.937" v="3465" actId="20577"/>
          <ac:spMkLst>
            <pc:docMk/>
            <pc:sldMk cId="610474686" sldId="354"/>
            <ac:spMk id="3" creationId="{00000000-0000-0000-0000-000000000000}"/>
          </ac:spMkLst>
        </pc:spChg>
      </pc:sldChg>
      <pc:sldChg chg="modSp add del mod">
        <pc:chgData name="Fabian Bastin" userId="0e8d7491-7542-41d6-ac98-8240a3eaeddc" providerId="ADAL" clId="{C1A78499-86D7-46E0-BA8C-4D48CC0EC06A}" dt="2024-05-05T23:23:43.695" v="2609" actId="20577"/>
        <pc:sldMkLst>
          <pc:docMk/>
          <pc:sldMk cId="3155808918" sldId="355"/>
        </pc:sldMkLst>
        <pc:spChg chg="mod">
          <ac:chgData name="Fabian Bastin" userId="0e8d7491-7542-41d6-ac98-8240a3eaeddc" providerId="ADAL" clId="{C1A78499-86D7-46E0-BA8C-4D48CC0EC06A}" dt="2024-05-05T23:23:28.590" v="2605" actId="20577"/>
          <ac:spMkLst>
            <pc:docMk/>
            <pc:sldMk cId="3155808918" sldId="35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23:23:43.695" v="2609" actId="20577"/>
          <ac:spMkLst>
            <pc:docMk/>
            <pc:sldMk cId="3155808918" sldId="355"/>
            <ac:spMk id="3" creationId="{00000000-0000-0000-0000-000000000000}"/>
          </ac:spMkLst>
        </pc:spChg>
      </pc:sldChg>
      <pc:sldChg chg="addSp delSp modSp new mod setBg modClrScheme chgLayout">
        <pc:chgData name="Fabian Bastin" userId="0e8d7491-7542-41d6-ac98-8240a3eaeddc" providerId="ADAL" clId="{C1A78499-86D7-46E0-BA8C-4D48CC0EC06A}" dt="2024-05-05T19:50:45.092" v="1441" actId="26606"/>
        <pc:sldMkLst>
          <pc:docMk/>
          <pc:sldMk cId="2541742692" sldId="356"/>
        </pc:sldMkLst>
        <pc:spChg chg="del">
          <ac:chgData name="Fabian Bastin" userId="0e8d7491-7542-41d6-ac98-8240a3eaeddc" providerId="ADAL" clId="{C1A78499-86D7-46E0-BA8C-4D48CC0EC06A}" dt="2024-05-05T15:56:56.451" v="253" actId="700"/>
          <ac:spMkLst>
            <pc:docMk/>
            <pc:sldMk cId="2541742692" sldId="356"/>
            <ac:spMk id="2" creationId="{3E8BB98F-E124-67E7-045A-30986D12C6B2}"/>
          </ac:spMkLst>
        </pc:spChg>
        <pc:spChg chg="del mod ord">
          <ac:chgData name="Fabian Bastin" userId="0e8d7491-7542-41d6-ac98-8240a3eaeddc" providerId="ADAL" clId="{C1A78499-86D7-46E0-BA8C-4D48CC0EC06A}" dt="2024-05-05T15:56:56.451" v="253" actId="700"/>
          <ac:spMkLst>
            <pc:docMk/>
            <pc:sldMk cId="2541742692" sldId="356"/>
            <ac:spMk id="3" creationId="{F23542B6-E5A7-AA78-0559-6DAD8DFD70C0}"/>
          </ac:spMkLst>
        </pc:spChg>
        <pc:spChg chg="add del mod ord">
          <ac:chgData name="Fabian Bastin" userId="0e8d7491-7542-41d6-ac98-8240a3eaeddc" providerId="ADAL" clId="{C1A78499-86D7-46E0-BA8C-4D48CC0EC06A}" dt="2024-05-05T15:57:38.880" v="254" actId="700"/>
          <ac:spMkLst>
            <pc:docMk/>
            <pc:sldMk cId="2541742692" sldId="356"/>
            <ac:spMk id="4" creationId="{4F16B1ED-43AC-1072-80C2-E8C7C24E92EA}"/>
          </ac:spMkLst>
        </pc:spChg>
        <pc:spChg chg="add mod or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5" creationId="{80460990-9E65-C585-FD8A-0DD9B842B302}"/>
          </ac:spMkLst>
        </pc:spChg>
        <pc:spChg chg="add del mod or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6" creationId="{E831FECA-3BA6-A341-1011-41D7E0482394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1" creationId="{09588DA8-065E-4F6F-8EFD-43104AB2E0CF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2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5T19:50:35.124" v="1436" actId="26606"/>
          <ac:spMkLst>
            <pc:docMk/>
            <pc:sldMk cId="2541742692" sldId="356"/>
            <ac:spMk id="13" creationId="{B50AB553-2A96-4A92-96F2-93548E096954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4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6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7" creationId="{4300840D-0A0B-4512-BACA-B439D5B9C57C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8" creationId="{063BBA22-50EA-4C4D-BE05-F1CE4E63AA56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9" creationId="{D2B78728-A580-49A7-84F9-6EF6F583ADE0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0" creationId="{C4285719-470E-454C-AF62-8323075F1F5B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1" creationId="{38FAA1A1-D861-433F-88FA-1E9D6FD31D11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2" creationId="{CD9FE4EF-C4D8-49A0-B2FF-81D8DB7D8A24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3" creationId="{8D71EDA1-87BF-4D5D-AB79-F346FD19278A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4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6" creationId="{2C61293E-6EBE-43EF-A52C-9BEBFD7679D4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8" creationId="{21540236-BFD5-4A9D-8840-4703E7F76825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9" creationId="{E831FECA-3BA6-A341-1011-41D7E0482394}"/>
          </ac:spMkLst>
        </pc:spChg>
        <pc:graphicFrameChg chg="add del">
          <ac:chgData name="Fabian Bastin" userId="0e8d7491-7542-41d6-ac98-8240a3eaeddc" providerId="ADAL" clId="{C1A78499-86D7-46E0-BA8C-4D48CC0EC06A}" dt="2024-05-05T19:50:35.124" v="1436" actId="26606"/>
          <ac:graphicFrameMkLst>
            <pc:docMk/>
            <pc:sldMk cId="2541742692" sldId="356"/>
            <ac:graphicFrameMk id="8" creationId="{63B942CE-22C3-0F19-5EAC-6715EAEF72A1}"/>
          </ac:graphicFrameMkLst>
        </pc:graphicFrameChg>
        <pc:graphicFrameChg chg="add del">
          <ac:chgData name="Fabian Bastin" userId="0e8d7491-7542-41d6-ac98-8240a3eaeddc" providerId="ADAL" clId="{C1A78499-86D7-46E0-BA8C-4D48CC0EC06A}" dt="2024-05-05T19:50:40.084" v="1438" actId="26606"/>
          <ac:graphicFrameMkLst>
            <pc:docMk/>
            <pc:sldMk cId="2541742692" sldId="356"/>
            <ac:graphicFrameMk id="15" creationId="{6DC4554F-9A76-78AF-DDB7-F5F81992461B}"/>
          </ac:graphicFrameMkLst>
        </pc:graphicFrameChg>
        <pc:picChg chg="add del">
          <ac:chgData name="Fabian Bastin" userId="0e8d7491-7542-41d6-ac98-8240a3eaeddc" providerId="ADAL" clId="{C1A78499-86D7-46E0-BA8C-4D48CC0EC06A}" dt="2024-05-05T19:50:35.124" v="1436" actId="26606"/>
          <ac:picMkLst>
            <pc:docMk/>
            <pc:sldMk cId="2541742692" sldId="356"/>
            <ac:picMk id="9" creationId="{F0680A21-C776-6BDF-4380-26607BB93F83}"/>
          </ac:picMkLst>
        </pc:picChg>
        <pc:picChg chg="add">
          <ac:chgData name="Fabian Bastin" userId="0e8d7491-7542-41d6-ac98-8240a3eaeddc" providerId="ADAL" clId="{C1A78499-86D7-46E0-BA8C-4D48CC0EC06A}" dt="2024-05-05T19:50:45.092" v="1441" actId="26606"/>
          <ac:picMkLst>
            <pc:docMk/>
            <pc:sldMk cId="2541742692" sldId="356"/>
            <ac:picMk id="27" creationId="{B746F447-BBA4-32E1-792F-7E914AD498A6}"/>
          </ac:picMkLst>
        </pc:picChg>
      </pc:sldChg>
      <pc:sldChg chg="addSp delSp modSp add mod ord setBg modClrScheme chgLayout">
        <pc:chgData name="Fabian Bastin" userId="0e8d7491-7542-41d6-ac98-8240a3eaeddc" providerId="ADAL" clId="{C1A78499-86D7-46E0-BA8C-4D48CC0EC06A}" dt="2024-05-05T18:33:11.651" v="1263" actId="26606"/>
        <pc:sldMkLst>
          <pc:docMk/>
          <pc:sldMk cId="1891266014" sldId="357"/>
        </pc:sldMkLst>
        <pc:spChg chg="add del mod ord">
          <ac:chgData name="Fabian Bastin" userId="0e8d7491-7542-41d6-ac98-8240a3eaeddc" providerId="ADAL" clId="{C1A78499-86D7-46E0-BA8C-4D48CC0EC06A}" dt="2024-05-05T18:16:43.958" v="960" actId="931"/>
          <ac:spMkLst>
            <pc:docMk/>
            <pc:sldMk cId="1891266014" sldId="357"/>
            <ac:spMk id="2" creationId="{488FA765-F5FC-0F8C-4D36-3E9946210D78}"/>
          </ac:spMkLst>
        </pc:spChg>
        <pc:spChg chg="mod or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5" creationId="{80460990-9E65-C585-FD8A-0DD9B842B302}"/>
          </ac:spMkLst>
        </pc:spChg>
        <pc:spChg chg="add del mod or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6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11" creationId="{D009D6D5-DAC2-4A8B-A17A-E206B9012D09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2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4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6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8" creationId="{063BBA22-50EA-4C4D-BE05-F1CE4E63AA56}"/>
          </ac:spMkLst>
        </pc:spChg>
        <pc:graphicFrameChg chg="add del">
          <ac:chgData name="Fabian Bastin" userId="0e8d7491-7542-41d6-ac98-8240a3eaeddc" providerId="ADAL" clId="{C1A78499-86D7-46E0-BA8C-4D48CC0EC06A}" dt="2024-05-05T18:16:28.904" v="959" actId="26606"/>
          <ac:graphicFrameMkLst>
            <pc:docMk/>
            <pc:sldMk cId="1891266014" sldId="357"/>
            <ac:graphicFrameMk id="8" creationId="{33C77F80-2D20-B273-3159-D3311C8E523A}"/>
          </ac:graphicFrameMkLst>
        </pc:graphicFrameChg>
        <pc:picChg chg="add mod ord">
          <ac:chgData name="Fabian Bastin" userId="0e8d7491-7542-41d6-ac98-8240a3eaeddc" providerId="ADAL" clId="{C1A78499-86D7-46E0-BA8C-4D48CC0EC06A}" dt="2024-05-05T18:33:11.651" v="1263" actId="26606"/>
          <ac:picMkLst>
            <pc:docMk/>
            <pc:sldMk cId="1891266014" sldId="357"/>
            <ac:picMk id="4" creationId="{E5748F79-C1DF-7353-F563-7576C2408418}"/>
          </ac:picMkLst>
        </pc:picChg>
      </pc:sldChg>
      <pc:sldChg chg="addSp modSp add mod ord setBg modClrScheme chgLayout">
        <pc:chgData name="Fabian Bastin" userId="0e8d7491-7542-41d6-ac98-8240a3eaeddc" providerId="ADAL" clId="{C1A78499-86D7-46E0-BA8C-4D48CC0EC06A}" dt="2024-05-05T18:41:09.492" v="1434" actId="20577"/>
        <pc:sldMkLst>
          <pc:docMk/>
          <pc:sldMk cId="1261205390" sldId="358"/>
        </pc:sldMkLst>
        <pc:spChg chg="mod ord">
          <ac:chgData name="Fabian Bastin" userId="0e8d7491-7542-41d6-ac98-8240a3eaeddc" providerId="ADAL" clId="{C1A78499-86D7-46E0-BA8C-4D48CC0EC06A}" dt="2024-05-05T18:38:37.145" v="1381" actId="20577"/>
          <ac:spMkLst>
            <pc:docMk/>
            <pc:sldMk cId="1261205390" sldId="358"/>
            <ac:spMk id="5" creationId="{80460990-9E65-C585-FD8A-0DD9B842B302}"/>
          </ac:spMkLst>
        </pc:spChg>
        <pc:spChg chg="mod ord">
          <ac:chgData name="Fabian Bastin" userId="0e8d7491-7542-41d6-ac98-8240a3eaeddc" providerId="ADAL" clId="{C1A78499-86D7-46E0-BA8C-4D48CC0EC06A}" dt="2024-05-05T18:41:09.492" v="1434" actId="20577"/>
          <ac:spMkLst>
            <pc:docMk/>
            <pc:sldMk cId="1261205390" sldId="358"/>
            <ac:spMk id="6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8:34:10.769" v="1265" actId="26606"/>
          <ac:spMkLst>
            <pc:docMk/>
            <pc:sldMk cId="1261205390" sldId="358"/>
            <ac:spMk id="11" creationId="{5396781C-32A1-4FDA-A83B-A7FF8C1B1E99}"/>
          </ac:spMkLst>
        </pc:spChg>
        <pc:grpChg chg="add">
          <ac:chgData name="Fabian Bastin" userId="0e8d7491-7542-41d6-ac98-8240a3eaeddc" providerId="ADAL" clId="{C1A78499-86D7-46E0-BA8C-4D48CC0EC06A}" dt="2024-05-05T18:34:10.769" v="1265" actId="26606"/>
          <ac:grpSpMkLst>
            <pc:docMk/>
            <pc:sldMk cId="1261205390" sldId="358"/>
            <ac:grpSpMk id="13" creationId="{54A1C8FD-E5B7-4BEC-A74A-A55FB8EA7CFE}"/>
          </ac:grpSpMkLst>
        </pc:grpChg>
        <pc:picChg chg="mod ord">
          <ac:chgData name="Fabian Bastin" userId="0e8d7491-7542-41d6-ac98-8240a3eaeddc" providerId="ADAL" clId="{C1A78499-86D7-46E0-BA8C-4D48CC0EC06A}" dt="2024-05-05T18:34:10.769" v="1265" actId="26606"/>
          <ac:picMkLst>
            <pc:docMk/>
            <pc:sldMk cId="1261205390" sldId="358"/>
            <ac:picMk id="4" creationId="{E5748F79-C1DF-7353-F563-7576C2408418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5T23:06:02.211" v="2538" actId="255"/>
        <pc:sldMkLst>
          <pc:docMk/>
          <pc:sldMk cId="2671455286" sldId="359"/>
        </pc:sldMkLst>
        <pc:spChg chg="mod ord">
          <ac:chgData name="Fabian Bastin" userId="0e8d7491-7542-41d6-ac98-8240a3eaeddc" providerId="ADAL" clId="{C1A78499-86D7-46E0-BA8C-4D48CC0EC06A}" dt="2024-05-05T23:01:22.957" v="2503" actId="20577"/>
          <ac:spMkLst>
            <pc:docMk/>
            <pc:sldMk cId="2671455286" sldId="359"/>
            <ac:spMk id="5" creationId="{80460990-9E65-C585-FD8A-0DD9B842B302}"/>
          </ac:spMkLst>
        </pc:spChg>
        <pc:spChg chg="del">
          <ac:chgData name="Fabian Bastin" userId="0e8d7491-7542-41d6-ac98-8240a3eaeddc" providerId="ADAL" clId="{C1A78499-86D7-46E0-BA8C-4D48CC0EC06A}" dt="2024-05-05T20:01:55.622" v="1444" actId="26606"/>
          <ac:spMkLst>
            <pc:docMk/>
            <pc:sldMk cId="2671455286" sldId="359"/>
            <ac:spMk id="26" creationId="{2C61293E-6EBE-43EF-A52C-9BEBFD7679D4}"/>
          </ac:spMkLst>
        </pc:spChg>
        <pc:spChg chg="del">
          <ac:chgData name="Fabian Bastin" userId="0e8d7491-7542-41d6-ac98-8240a3eaeddc" providerId="ADAL" clId="{C1A78499-86D7-46E0-BA8C-4D48CC0EC06A}" dt="2024-05-05T20:01:55.622" v="1444" actId="26606"/>
          <ac:spMkLst>
            <pc:docMk/>
            <pc:sldMk cId="2671455286" sldId="359"/>
            <ac:spMk id="28" creationId="{21540236-BFD5-4A9D-8840-4703E7F76825}"/>
          </ac:spMkLst>
        </pc:spChg>
        <pc:spChg chg="mod">
          <ac:chgData name="Fabian Bastin" userId="0e8d7491-7542-41d6-ac98-8240a3eaeddc" providerId="ADAL" clId="{C1A78499-86D7-46E0-BA8C-4D48CC0EC06A}" dt="2024-05-05T23:06:02.211" v="2538" actId="255"/>
          <ac:spMkLst>
            <pc:docMk/>
            <pc:sldMk cId="2671455286" sldId="359"/>
            <ac:spMk id="29" creationId="{E831FECA-3BA6-A341-1011-41D7E0482394}"/>
          </ac:spMkLst>
        </pc:spChg>
        <pc:spChg chg="add del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34" creationId="{04812C46-200A-4DEB-A05E-3ED6C68C2387}"/>
          </ac:spMkLst>
        </pc:spChg>
        <pc:spChg chg="add del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36" creationId="{D1EA859B-E555-4109-94F3-6700E046E008}"/>
          </ac:spMkLst>
        </pc:spChg>
        <pc:spChg chg="add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41" creationId="{96CF2A2B-0745-440C-9224-C5C6A0A4286F}"/>
          </ac:spMkLst>
        </pc:spChg>
        <pc:spChg chg="add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43" creationId="{75BE6D6B-84C9-4D2B-97EB-773B7369EF82}"/>
          </ac:spMkLst>
        </pc:spChg>
        <pc:graphicFrameChg chg="add mod modGraphic">
          <ac:chgData name="Fabian Bastin" userId="0e8d7491-7542-41d6-ac98-8240a3eaeddc" providerId="ADAL" clId="{C1A78499-86D7-46E0-BA8C-4D48CC0EC06A}" dt="2024-05-05T23:01:09.359" v="2500" actId="1076"/>
          <ac:graphicFrameMkLst>
            <pc:docMk/>
            <pc:sldMk cId="2671455286" sldId="359"/>
            <ac:graphicFrameMk id="2" creationId="{8307F384-CFB6-5476-B5B9-1C9CBCFBDC27}"/>
          </ac:graphicFrameMkLst>
        </pc:graphicFrameChg>
        <pc:picChg chg="mod">
          <ac:chgData name="Fabian Bastin" userId="0e8d7491-7542-41d6-ac98-8240a3eaeddc" providerId="ADAL" clId="{C1A78499-86D7-46E0-BA8C-4D48CC0EC06A}" dt="2024-05-05T21:55:34.916" v="1551" actId="26606"/>
          <ac:picMkLst>
            <pc:docMk/>
            <pc:sldMk cId="2671455286" sldId="359"/>
            <ac:picMk id="27" creationId="{B746F447-BBA4-32E1-792F-7E914AD498A6}"/>
          </ac:picMkLst>
        </pc:picChg>
      </pc:sldChg>
      <pc:sldChg chg="addSp delSp modSp add mod modMedia modClrScheme delDesignElem chgLayout">
        <pc:chgData name="Fabian Bastin" userId="0e8d7491-7542-41d6-ac98-8240a3eaeddc" providerId="ADAL" clId="{C1A78499-86D7-46E0-BA8C-4D48CC0EC06A}" dt="2024-05-05T21:54:59.262" v="1550"/>
        <pc:sldMkLst>
          <pc:docMk/>
          <pc:sldMk cId="1351054961" sldId="360"/>
        </pc:sldMkLst>
        <pc:spChg chg="mod or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5" creationId="{80460990-9E65-C585-FD8A-0DD9B842B302}"/>
          </ac:spMkLst>
        </pc:spChg>
        <pc:spChg chg="ad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11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13" creationId="{007891EC-4501-44ED-A8C8-B11B6DB767AB}"/>
          </ac:spMkLst>
        </pc:spChg>
        <pc:spChg chg="del mod ord">
          <ac:chgData name="Fabian Bastin" userId="0e8d7491-7542-41d6-ac98-8240a3eaeddc" providerId="ADAL" clId="{C1A78499-86D7-46E0-BA8C-4D48CC0EC06A}" dt="2024-05-05T21:26:00.121" v="1473" actId="478"/>
          <ac:spMkLst>
            <pc:docMk/>
            <pc:sldMk cId="1351054961" sldId="360"/>
            <ac:spMk id="29" creationId="{E831FECA-3BA6-A341-1011-41D7E0482394}"/>
          </ac:spMkLst>
        </pc:spChg>
        <pc:spChg chg="del">
          <ac:chgData name="Fabian Bastin" userId="0e8d7491-7542-41d6-ac98-8240a3eaeddc" providerId="ADAL" clId="{C1A78499-86D7-46E0-BA8C-4D48CC0EC06A}" dt="2024-05-05T21:24:56.330" v="1463" actId="700"/>
          <ac:spMkLst>
            <pc:docMk/>
            <pc:sldMk cId="1351054961" sldId="360"/>
            <ac:spMk id="34" creationId="{04812C46-200A-4DEB-A05E-3ED6C68C2387}"/>
          </ac:spMkLst>
        </pc:spChg>
        <pc:spChg chg="del">
          <ac:chgData name="Fabian Bastin" userId="0e8d7491-7542-41d6-ac98-8240a3eaeddc" providerId="ADAL" clId="{C1A78499-86D7-46E0-BA8C-4D48CC0EC06A}" dt="2024-05-05T21:24:56.330" v="1463" actId="700"/>
          <ac:spMkLst>
            <pc:docMk/>
            <pc:sldMk cId="1351054961" sldId="360"/>
            <ac:spMk id="36" creationId="{D1EA859B-E555-4109-94F3-6700E046E008}"/>
          </ac:spMkLst>
        </pc:spChg>
        <pc:picChg chg="add del mod">
          <ac:chgData name="Fabian Bastin" userId="0e8d7491-7542-41d6-ac98-8240a3eaeddc" providerId="ADAL" clId="{C1A78499-86D7-46E0-BA8C-4D48CC0EC06A}" dt="2024-05-05T21:54:32.699" v="1547" actId="478"/>
          <ac:picMkLst>
            <pc:docMk/>
            <pc:sldMk cId="1351054961" sldId="360"/>
            <ac:picMk id="3" creationId="{D8F94F7C-9E2B-5F5C-8A04-C8181D115F52}"/>
          </ac:picMkLst>
        </pc:picChg>
        <pc:picChg chg="add mod">
          <ac:chgData name="Fabian Bastin" userId="0e8d7491-7542-41d6-ac98-8240a3eaeddc" providerId="ADAL" clId="{C1A78499-86D7-46E0-BA8C-4D48CC0EC06A}" dt="2024-05-05T21:54:59.262" v="1550"/>
          <ac:picMkLst>
            <pc:docMk/>
            <pc:sldMk cId="1351054961" sldId="360"/>
            <ac:picMk id="7" creationId="{D0B2ECF9-29AF-0B79-4F1A-2770C4EA5B20}"/>
          </ac:picMkLst>
        </pc:picChg>
        <pc:picChg chg="del">
          <ac:chgData name="Fabian Bastin" userId="0e8d7491-7542-41d6-ac98-8240a3eaeddc" providerId="ADAL" clId="{C1A78499-86D7-46E0-BA8C-4D48CC0EC06A}" dt="2024-05-05T21:25:02.163" v="1464" actId="478"/>
          <ac:picMkLst>
            <pc:docMk/>
            <pc:sldMk cId="1351054961" sldId="360"/>
            <ac:picMk id="27" creationId="{B746F447-BBA4-32E1-792F-7E914AD498A6}"/>
          </ac:picMkLst>
        </pc:picChg>
      </pc:sldChg>
      <pc:sldChg chg="addSp delSp modSp add mod ord modClrScheme addAnim delAnim delDesignElem chgLayout">
        <pc:chgData name="Fabian Bastin" userId="0e8d7491-7542-41d6-ac98-8240a3eaeddc" providerId="ADAL" clId="{C1A78499-86D7-46E0-BA8C-4D48CC0EC06A}" dt="2024-05-05T22:28:04.767" v="1818" actId="1036"/>
        <pc:sldMkLst>
          <pc:docMk/>
          <pc:sldMk cId="17002639" sldId="361"/>
        </pc:sldMkLst>
        <pc:spChg chg="mod ord">
          <ac:chgData name="Fabian Bastin" userId="0e8d7491-7542-41d6-ac98-8240a3eaeddc" providerId="ADAL" clId="{C1A78499-86D7-46E0-BA8C-4D48CC0EC06A}" dt="2024-05-05T22:12:08.567" v="1645" actId="2711"/>
          <ac:spMkLst>
            <pc:docMk/>
            <pc:sldMk cId="17002639" sldId="361"/>
            <ac:spMk id="5" creationId="{80460990-9E65-C585-FD8A-0DD9B842B302}"/>
          </ac:spMkLst>
        </pc:spChg>
        <pc:spChg chg="add mod ord">
          <ac:chgData name="Fabian Bastin" userId="0e8d7491-7542-41d6-ac98-8240a3eaeddc" providerId="ADAL" clId="{C1A78499-86D7-46E0-BA8C-4D48CC0EC06A}" dt="2024-05-05T22:28:04.767" v="1818" actId="1036"/>
          <ac:spMkLst>
            <pc:docMk/>
            <pc:sldMk cId="17002639" sldId="361"/>
            <ac:spMk id="6" creationId="{A95725BB-B2BF-FB6D-C940-5C6F452F9808}"/>
          </ac:spMkLst>
        </pc:spChg>
        <pc:spChg chg="add del mod or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7" creationId="{450E8A51-9651-F196-F09B-EE75B35EE8B2}"/>
          </ac:spMkLst>
        </pc:spChg>
        <pc:spChg chg="ad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9" creationId="{9B7AD9F6-8CE7-4299-8FC6-328F4DCD3FF9}"/>
          </ac:spMkLst>
        </pc:spChg>
        <pc:spChg chg="add del">
          <ac:chgData name="Fabian Bastin" userId="0e8d7491-7542-41d6-ac98-8240a3eaeddc" providerId="ADAL" clId="{C1A78499-86D7-46E0-BA8C-4D48CC0EC06A}" dt="2024-05-05T22:02:47.556" v="1631" actId="26606"/>
          <ac:spMkLst>
            <pc:docMk/>
            <pc:sldMk cId="17002639" sldId="361"/>
            <ac:spMk id="10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11" creationId="{F49775AF-8896-43EE-92C6-83497D6DC56F}"/>
          </ac:spMkLst>
        </pc:spChg>
        <pc:spChg chg="add del">
          <ac:chgData name="Fabian Bastin" userId="0e8d7491-7542-41d6-ac98-8240a3eaeddc" providerId="ADAL" clId="{C1A78499-86D7-46E0-BA8C-4D48CC0EC06A}" dt="2024-05-05T22:02:47.556" v="1631" actId="26606"/>
          <ac:spMkLst>
            <pc:docMk/>
            <pc:sldMk cId="17002639" sldId="361"/>
            <ac:spMk id="12" creationId="{007891EC-4501-44ED-A8C8-B11B6DB767AB}"/>
          </ac:spMkLst>
        </pc:spChg>
        <pc:spChg chg="add del">
          <ac:chgData name="Fabian Bastin" userId="0e8d7491-7542-41d6-ac98-8240a3eaeddc" providerId="ADAL" clId="{C1A78499-86D7-46E0-BA8C-4D48CC0EC06A}" dt="2024-05-05T22:03:40.671" v="1635" actId="700"/>
          <ac:spMkLst>
            <pc:docMk/>
            <pc:sldMk cId="17002639" sldId="361"/>
            <ac:spMk id="14" creationId="{9B7AD9F6-8CE7-4299-8FC6-328F4DCD3FF9}"/>
          </ac:spMkLst>
        </pc:spChg>
        <pc:spChg chg="add del">
          <ac:chgData name="Fabian Bastin" userId="0e8d7491-7542-41d6-ac98-8240a3eaeddc" providerId="ADAL" clId="{C1A78499-86D7-46E0-BA8C-4D48CC0EC06A}" dt="2024-05-05T22:03:40.671" v="1635" actId="700"/>
          <ac:spMkLst>
            <pc:docMk/>
            <pc:sldMk cId="17002639" sldId="361"/>
            <ac:spMk id="15" creationId="{F49775AF-8896-43EE-92C6-83497D6DC56F}"/>
          </ac:spMkLst>
        </pc:spChg>
        <pc:picChg chg="del">
          <ac:chgData name="Fabian Bastin" userId="0e8d7491-7542-41d6-ac98-8240a3eaeddc" providerId="ADAL" clId="{C1A78499-86D7-46E0-BA8C-4D48CC0EC06A}" dt="2024-05-05T22:01:06.325" v="1584" actId="478"/>
          <ac:picMkLst>
            <pc:docMk/>
            <pc:sldMk cId="17002639" sldId="361"/>
            <ac:picMk id="3" creationId="{D8F94F7C-9E2B-5F5C-8A04-C8181D115F52}"/>
          </ac:picMkLst>
        </pc:picChg>
        <pc:picChg chg="add mod">
          <ac:chgData name="Fabian Bastin" userId="0e8d7491-7542-41d6-ac98-8240a3eaeddc" providerId="ADAL" clId="{C1A78499-86D7-46E0-BA8C-4D48CC0EC06A}" dt="2024-05-05T22:03:45.585" v="1636" actId="26606"/>
          <ac:picMkLst>
            <pc:docMk/>
            <pc:sldMk cId="17002639" sldId="361"/>
            <ac:picMk id="4" creationId="{044825A7-EF13-AACB-A012-A900BC5612E5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5T21:57:36.043" v="1581" actId="1038"/>
        <pc:sldMkLst>
          <pc:docMk/>
          <pc:sldMk cId="3838462157" sldId="362"/>
        </pc:sldMkLst>
        <pc:spChg chg="add del mod">
          <ac:chgData name="Fabian Bastin" userId="0e8d7491-7542-41d6-ac98-8240a3eaeddc" providerId="ADAL" clId="{C1A78499-86D7-46E0-BA8C-4D48CC0EC06A}" dt="2024-05-05T21:56:31.054" v="1561" actId="478"/>
          <ac:spMkLst>
            <pc:docMk/>
            <pc:sldMk cId="3838462157" sldId="362"/>
            <ac:spMk id="4" creationId="{8DCBCC69-CE5A-D6D3-068D-623832A2EDCF}"/>
          </ac:spMkLst>
        </pc:spChg>
        <pc:spChg chg="add del mod">
          <ac:chgData name="Fabian Bastin" userId="0e8d7491-7542-41d6-ac98-8240a3eaeddc" providerId="ADAL" clId="{C1A78499-86D7-46E0-BA8C-4D48CC0EC06A}" dt="2024-05-05T21:57:06.486" v="1562" actId="478"/>
          <ac:spMkLst>
            <pc:docMk/>
            <pc:sldMk cId="3838462157" sldId="362"/>
            <ac:spMk id="5" creationId="{80460990-9E65-C585-FD8A-0DD9B842B302}"/>
          </ac:spMkLst>
        </pc:spChg>
        <pc:spChg chg="add del mod">
          <ac:chgData name="Fabian Bastin" userId="0e8d7491-7542-41d6-ac98-8240a3eaeddc" providerId="ADAL" clId="{C1A78499-86D7-46E0-BA8C-4D48CC0EC06A}" dt="2024-05-05T21:57:10.352" v="1563" actId="478"/>
          <ac:spMkLst>
            <pc:docMk/>
            <pc:sldMk cId="3838462157" sldId="362"/>
            <ac:spMk id="7" creationId="{635C4560-94AD-1A9D-38F4-9CCB430149AB}"/>
          </ac:spMkLst>
        </pc:spChg>
        <pc:spChg chg="add del">
          <ac:chgData name="Fabian Bastin" userId="0e8d7491-7542-41d6-ac98-8240a3eaeddc" providerId="ADAL" clId="{C1A78499-86D7-46E0-BA8C-4D48CC0EC06A}" dt="2024-05-05T21:56:18.043" v="1556" actId="26606"/>
          <ac:spMkLst>
            <pc:docMk/>
            <pc:sldMk cId="3838462157" sldId="362"/>
            <ac:spMk id="9" creationId="{37C89E4B-3C9F-44B9-8B86-D9E3D112D8EC}"/>
          </ac:spMkLst>
        </pc:spChg>
        <pc:spChg chg="add del">
          <ac:chgData name="Fabian Bastin" userId="0e8d7491-7542-41d6-ac98-8240a3eaeddc" providerId="ADAL" clId="{C1A78499-86D7-46E0-BA8C-4D48CC0EC06A}" dt="2024-05-05T21:56:26.418" v="1558" actId="26606"/>
          <ac:spMkLst>
            <pc:docMk/>
            <pc:sldMk cId="3838462157" sldId="362"/>
            <ac:spMk id="15" creationId="{6753252F-4873-4F63-801D-CC719279A7D5}"/>
          </ac:spMkLst>
        </pc:spChg>
        <pc:spChg chg="add del">
          <ac:chgData name="Fabian Bastin" userId="0e8d7491-7542-41d6-ac98-8240a3eaeddc" providerId="ADAL" clId="{C1A78499-86D7-46E0-BA8C-4D48CC0EC06A}" dt="2024-05-05T21:56:26.418" v="1558" actId="26606"/>
          <ac:spMkLst>
            <pc:docMk/>
            <pc:sldMk cId="3838462157" sldId="362"/>
            <ac:spMk id="16" creationId="{047C8CCB-F95D-4249-92DD-651249D3535A}"/>
          </ac:spMkLst>
        </pc:spChg>
        <pc:spChg chg="add del">
          <ac:chgData name="Fabian Bastin" userId="0e8d7491-7542-41d6-ac98-8240a3eaeddc" providerId="ADAL" clId="{C1A78499-86D7-46E0-BA8C-4D48CC0EC06A}" dt="2024-05-05T21:56:30.514" v="1560" actId="26606"/>
          <ac:spMkLst>
            <pc:docMk/>
            <pc:sldMk cId="3838462157" sldId="362"/>
            <ac:spMk id="18" creationId="{C1DD1A8A-57D5-4A81-AD04-532B043C5611}"/>
          </ac:spMkLst>
        </pc:spChg>
        <pc:spChg chg="add del">
          <ac:chgData name="Fabian Bastin" userId="0e8d7491-7542-41d6-ac98-8240a3eaeddc" providerId="ADAL" clId="{C1A78499-86D7-46E0-BA8C-4D48CC0EC06A}" dt="2024-05-05T21:56:30.514" v="1560" actId="26606"/>
          <ac:spMkLst>
            <pc:docMk/>
            <pc:sldMk cId="3838462157" sldId="362"/>
            <ac:spMk id="19" creationId="{007891EC-4501-44ED-A8C8-B11B6DB767AB}"/>
          </ac:spMkLst>
        </pc:spChg>
        <pc:picChg chg="mod ord">
          <ac:chgData name="Fabian Bastin" userId="0e8d7491-7542-41d6-ac98-8240a3eaeddc" providerId="ADAL" clId="{C1A78499-86D7-46E0-BA8C-4D48CC0EC06A}" dt="2024-05-05T21:57:36.043" v="1581" actId="1038"/>
          <ac:picMkLst>
            <pc:docMk/>
            <pc:sldMk cId="3838462157" sldId="362"/>
            <ac:picMk id="3" creationId="{D8F94F7C-9E2B-5F5C-8A04-C8181D115F52}"/>
          </ac:picMkLst>
        </pc:picChg>
        <pc:cxnChg chg="add del">
          <ac:chgData name="Fabian Bastin" userId="0e8d7491-7542-41d6-ac98-8240a3eaeddc" providerId="ADAL" clId="{C1A78499-86D7-46E0-BA8C-4D48CC0EC06A}" dt="2024-05-05T21:56:18.043" v="1556" actId="26606"/>
          <ac:cxnSpMkLst>
            <pc:docMk/>
            <pc:sldMk cId="3838462157" sldId="362"/>
            <ac:cxnSpMk id="11" creationId="{AA2EAA10-076F-46BD-8F0F-B9A2FB77A85C}"/>
          </ac:cxnSpMkLst>
        </pc:cxnChg>
        <pc:cxnChg chg="add del">
          <ac:chgData name="Fabian Bastin" userId="0e8d7491-7542-41d6-ac98-8240a3eaeddc" providerId="ADAL" clId="{C1A78499-86D7-46E0-BA8C-4D48CC0EC06A}" dt="2024-05-05T21:56:18.043" v="1556" actId="26606"/>
          <ac:cxnSpMkLst>
            <pc:docMk/>
            <pc:sldMk cId="3838462157" sldId="362"/>
            <ac:cxnSpMk id="13" creationId="{D891E407-403B-4764-86C9-33A56D3BCAA3}"/>
          </ac:cxnSpMkLst>
        </pc:cxnChg>
      </pc:sldChg>
      <pc:sldChg chg="addSp delSp modSp new mod modClrScheme chgLayout">
        <pc:chgData name="Fabian Bastin" userId="0e8d7491-7542-41d6-ac98-8240a3eaeddc" providerId="ADAL" clId="{C1A78499-86D7-46E0-BA8C-4D48CC0EC06A}" dt="2024-05-07T07:57:05.889" v="6001" actId="27636"/>
        <pc:sldMkLst>
          <pc:docMk/>
          <pc:sldMk cId="2641826190" sldId="363"/>
        </pc:sldMkLst>
        <pc:spChg chg="del">
          <ac:chgData name="Fabian Bastin" userId="0e8d7491-7542-41d6-ac98-8240a3eaeddc" providerId="ADAL" clId="{C1A78499-86D7-46E0-BA8C-4D48CC0EC06A}" dt="2024-05-06T06:05:21.159" v="2611" actId="700"/>
          <ac:spMkLst>
            <pc:docMk/>
            <pc:sldMk cId="2641826190" sldId="363"/>
            <ac:spMk id="2" creationId="{3986333B-45A5-1EDC-1FC2-A756D52AD8FB}"/>
          </ac:spMkLst>
        </pc:spChg>
        <pc:spChg chg="del mod ord">
          <ac:chgData name="Fabian Bastin" userId="0e8d7491-7542-41d6-ac98-8240a3eaeddc" providerId="ADAL" clId="{C1A78499-86D7-46E0-BA8C-4D48CC0EC06A}" dt="2024-05-06T06:05:21.159" v="2611" actId="700"/>
          <ac:spMkLst>
            <pc:docMk/>
            <pc:sldMk cId="2641826190" sldId="363"/>
            <ac:spMk id="3" creationId="{02B05F08-A40B-E2B7-394C-F46567EB9CED}"/>
          </ac:spMkLst>
        </pc:spChg>
        <pc:spChg chg="add mod ord">
          <ac:chgData name="Fabian Bastin" userId="0e8d7491-7542-41d6-ac98-8240a3eaeddc" providerId="ADAL" clId="{C1A78499-86D7-46E0-BA8C-4D48CC0EC06A}" dt="2024-05-06T06:06:09.852" v="2642" actId="700"/>
          <ac:spMkLst>
            <pc:docMk/>
            <pc:sldMk cId="2641826190" sldId="363"/>
            <ac:spMk id="4" creationId="{9F2982E6-A6BA-D485-BC9D-A53A76AC04C9}"/>
          </ac:spMkLst>
        </pc:spChg>
        <pc:spChg chg="add mod ord">
          <ac:chgData name="Fabian Bastin" userId="0e8d7491-7542-41d6-ac98-8240a3eaeddc" providerId="ADAL" clId="{C1A78499-86D7-46E0-BA8C-4D48CC0EC06A}" dt="2024-05-07T07:57:05.889" v="6001" actId="27636"/>
          <ac:spMkLst>
            <pc:docMk/>
            <pc:sldMk cId="2641826190" sldId="363"/>
            <ac:spMk id="5" creationId="{945C9A72-A41E-4CAC-8F8C-331CA2776F98}"/>
          </ac:spMkLst>
        </pc:spChg>
      </pc:sldChg>
      <pc:sldChg chg="addSp delSp modSp add mod modClrScheme chgLayout">
        <pc:chgData name="Fabian Bastin" userId="0e8d7491-7542-41d6-ac98-8240a3eaeddc" providerId="ADAL" clId="{C1A78499-86D7-46E0-BA8C-4D48CC0EC06A}" dt="2024-05-06T07:04:17.394" v="3373" actId="14100"/>
        <pc:sldMkLst>
          <pc:docMk/>
          <pc:sldMk cId="2702297149" sldId="364"/>
        </pc:sldMkLst>
        <pc:spChg chg="mod ord">
          <ac:chgData name="Fabian Bastin" userId="0e8d7491-7542-41d6-ac98-8240a3eaeddc" providerId="ADAL" clId="{C1A78499-86D7-46E0-BA8C-4D48CC0EC06A}" dt="2024-05-06T07:03:52.513" v="3370" actId="1076"/>
          <ac:spMkLst>
            <pc:docMk/>
            <pc:sldMk cId="2702297149" sldId="364"/>
            <ac:spMk id="2" creationId="{7261D308-2492-3251-B8D6-E6F58A055296}"/>
          </ac:spMkLst>
        </pc:spChg>
        <pc:spChg chg="add del mod">
          <ac:chgData name="Fabian Bastin" userId="0e8d7491-7542-41d6-ac98-8240a3eaeddc" providerId="ADAL" clId="{C1A78499-86D7-46E0-BA8C-4D48CC0EC06A}" dt="2024-05-06T07:02:50.111" v="3356" actId="478"/>
          <ac:spMkLst>
            <pc:docMk/>
            <pc:sldMk cId="2702297149" sldId="364"/>
            <ac:spMk id="4" creationId="{BD4333E6-CE56-A420-DA02-653451FC433D}"/>
          </ac:spMkLst>
        </pc:spChg>
        <pc:spChg chg="del mod">
          <ac:chgData name="Fabian Bastin" userId="0e8d7491-7542-41d6-ac98-8240a3eaeddc" providerId="ADAL" clId="{C1A78499-86D7-46E0-BA8C-4D48CC0EC06A}" dt="2024-05-06T07:02:58.869" v="3360" actId="478"/>
          <ac:spMkLst>
            <pc:docMk/>
            <pc:sldMk cId="2702297149" sldId="364"/>
            <ac:spMk id="21" creationId="{3FE2C33F-C48C-602F-F1A7-50BBB6E3D367}"/>
          </ac:spMkLst>
        </pc:spChg>
        <pc:picChg chg="add mod">
          <ac:chgData name="Fabian Bastin" userId="0e8d7491-7542-41d6-ac98-8240a3eaeddc" providerId="ADAL" clId="{C1A78499-86D7-46E0-BA8C-4D48CC0EC06A}" dt="2024-05-06T07:04:17.394" v="3373" actId="14100"/>
          <ac:picMkLst>
            <pc:docMk/>
            <pc:sldMk cId="2702297149" sldId="364"/>
            <ac:picMk id="5" creationId="{8AD12BBF-C527-098E-C002-5C997366B012}"/>
          </ac:picMkLst>
        </pc:picChg>
        <pc:picChg chg="del">
          <ac:chgData name="Fabian Bastin" userId="0e8d7491-7542-41d6-ac98-8240a3eaeddc" providerId="ADAL" clId="{C1A78499-86D7-46E0-BA8C-4D48CC0EC06A}" dt="2024-05-06T07:02:33.190" v="3354" actId="478"/>
          <ac:picMkLst>
            <pc:docMk/>
            <pc:sldMk cId="2702297149" sldId="364"/>
            <ac:picMk id="7" creationId="{F65A9BAC-E2E9-8985-1599-353456E56609}"/>
          </ac:picMkLst>
        </pc:picChg>
        <pc:picChg chg="del">
          <ac:chgData name="Fabian Bastin" userId="0e8d7491-7542-41d6-ac98-8240a3eaeddc" providerId="ADAL" clId="{C1A78499-86D7-46E0-BA8C-4D48CC0EC06A}" dt="2024-05-06T07:02:36.070" v="3355" actId="478"/>
          <ac:picMkLst>
            <pc:docMk/>
            <pc:sldMk cId="2702297149" sldId="364"/>
            <ac:picMk id="11" creationId="{A2DAEDDC-47FC-7063-974E-6555DFBAE3C3}"/>
          </ac:picMkLst>
        </pc:picChg>
        <pc:cxnChg chg="del">
          <ac:chgData name="Fabian Bastin" userId="0e8d7491-7542-41d6-ac98-8240a3eaeddc" providerId="ADAL" clId="{C1A78499-86D7-46E0-BA8C-4D48CC0EC06A}" dt="2024-05-06T07:02:53.112" v="3357" actId="478"/>
          <ac:cxnSpMkLst>
            <pc:docMk/>
            <pc:sldMk cId="2702297149" sldId="364"/>
            <ac:cxnSpMk id="15" creationId="{24DBBDFB-5813-ED46-0E57-9ED185FBA268}"/>
          </ac:cxnSpMkLst>
        </pc:cxnChg>
        <pc:cxnChg chg="del">
          <ac:chgData name="Fabian Bastin" userId="0e8d7491-7542-41d6-ac98-8240a3eaeddc" providerId="ADAL" clId="{C1A78499-86D7-46E0-BA8C-4D48CC0EC06A}" dt="2024-05-06T07:02:55.365" v="3358" actId="478"/>
          <ac:cxnSpMkLst>
            <pc:docMk/>
            <pc:sldMk cId="2702297149" sldId="364"/>
            <ac:cxnSpMk id="16" creationId="{7BA00CA8-BA02-5D31-48AF-514CC2EB0B7A}"/>
          </ac:cxnSpMkLst>
        </pc:cxnChg>
      </pc:sldChg>
      <pc:sldChg chg="modSp add mod">
        <pc:chgData name="Fabian Bastin" userId="0e8d7491-7542-41d6-ac98-8240a3eaeddc" providerId="ADAL" clId="{C1A78499-86D7-46E0-BA8C-4D48CC0EC06A}" dt="2024-05-07T05:40:01.852" v="4579" actId="20577"/>
        <pc:sldMkLst>
          <pc:docMk/>
          <pc:sldMk cId="3237658938" sldId="365"/>
        </pc:sldMkLst>
        <pc:spChg chg="mod">
          <ac:chgData name="Fabian Bastin" userId="0e8d7491-7542-41d6-ac98-8240a3eaeddc" providerId="ADAL" clId="{C1A78499-86D7-46E0-BA8C-4D48CC0EC06A}" dt="2024-05-07T04:44:00.928" v="3724" actId="20577"/>
          <ac:spMkLst>
            <pc:docMk/>
            <pc:sldMk cId="3237658938" sldId="36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7T05:40:01.852" v="4579" actId="20577"/>
          <ac:spMkLst>
            <pc:docMk/>
            <pc:sldMk cId="3237658938" sldId="365"/>
            <ac:spMk id="3" creationId="{00000000-0000-0000-0000-000000000000}"/>
          </ac:spMkLst>
        </pc:spChg>
      </pc:sldChg>
      <pc:sldChg chg="addSp delSp modSp add mod">
        <pc:chgData name="Fabian Bastin" userId="0e8d7491-7542-41d6-ac98-8240a3eaeddc" providerId="ADAL" clId="{C1A78499-86D7-46E0-BA8C-4D48CC0EC06A}" dt="2024-05-07T04:39:25.109" v="3710" actId="20577"/>
        <pc:sldMkLst>
          <pc:docMk/>
          <pc:sldMk cId="1543240865" sldId="366"/>
        </pc:sldMkLst>
        <pc:spChg chg="mod">
          <ac:chgData name="Fabian Bastin" userId="0e8d7491-7542-41d6-ac98-8240a3eaeddc" providerId="ADAL" clId="{C1A78499-86D7-46E0-BA8C-4D48CC0EC06A}" dt="2024-05-07T04:35:02.439" v="3630" actId="1076"/>
          <ac:spMkLst>
            <pc:docMk/>
            <pc:sldMk cId="1543240865" sldId="366"/>
            <ac:spMk id="2" creationId="{2CFD8A57-A6AA-F084-8C1E-E9C9485152A2}"/>
          </ac:spMkLst>
        </pc:spChg>
        <pc:spChg chg="add mod">
          <ac:chgData name="Fabian Bastin" userId="0e8d7491-7542-41d6-ac98-8240a3eaeddc" providerId="ADAL" clId="{C1A78499-86D7-46E0-BA8C-4D48CC0EC06A}" dt="2024-05-07T04:38:47.375" v="3703" actId="1076"/>
          <ac:spMkLst>
            <pc:docMk/>
            <pc:sldMk cId="1543240865" sldId="366"/>
            <ac:spMk id="4" creationId="{5DE3C1FD-0D79-3D91-4C33-34F90B8C11F5}"/>
          </ac:spMkLst>
        </pc:spChg>
        <pc:spChg chg="mod">
          <ac:chgData name="Fabian Bastin" userId="0e8d7491-7542-41d6-ac98-8240a3eaeddc" providerId="ADAL" clId="{C1A78499-86D7-46E0-BA8C-4D48CC0EC06A}" dt="2024-05-07T04:39:25.109" v="3710" actId="20577"/>
          <ac:spMkLst>
            <pc:docMk/>
            <pc:sldMk cId="1543240865" sldId="366"/>
            <ac:spMk id="8" creationId="{80C5DC2C-40EA-9513-E7E4-A7B6730F2000}"/>
          </ac:spMkLst>
        </pc:spChg>
        <pc:picChg chg="add mod">
          <ac:chgData name="Fabian Bastin" userId="0e8d7491-7542-41d6-ac98-8240a3eaeddc" providerId="ADAL" clId="{C1A78499-86D7-46E0-BA8C-4D48CC0EC06A}" dt="2024-05-07T04:38:51.529" v="3704" actId="1076"/>
          <ac:picMkLst>
            <pc:docMk/>
            <pc:sldMk cId="1543240865" sldId="366"/>
            <ac:picMk id="3" creationId="{C0B269DE-EA1C-3C3D-7B1C-0F56571E555D}"/>
          </ac:picMkLst>
        </pc:picChg>
        <pc:picChg chg="del">
          <ac:chgData name="Fabian Bastin" userId="0e8d7491-7542-41d6-ac98-8240a3eaeddc" providerId="ADAL" clId="{C1A78499-86D7-46E0-BA8C-4D48CC0EC06A}" dt="2024-05-07T04:33:55.537" v="3618" actId="478"/>
          <ac:picMkLst>
            <pc:docMk/>
            <pc:sldMk cId="1543240865" sldId="366"/>
            <ac:picMk id="7" creationId="{F3CCC184-B0F7-0FD4-6F91-0A9F58E05D35}"/>
          </ac:picMkLst>
        </pc:picChg>
      </pc:sldChg>
      <pc:sldChg chg="addSp delSp modSp add mod ord modClrScheme delDesignElem chgLayout">
        <pc:chgData name="Fabian Bastin" userId="0e8d7491-7542-41d6-ac98-8240a3eaeddc" providerId="ADAL" clId="{C1A78499-86D7-46E0-BA8C-4D48CC0EC06A}" dt="2024-05-07T08:05:06.970" v="6395" actId="20577"/>
        <pc:sldMkLst>
          <pc:docMk/>
          <pc:sldMk cId="3676755687" sldId="367"/>
        </pc:sldMkLst>
        <pc:spChg chg="mod or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2" creationId="{2CFD8A57-A6AA-F084-8C1E-E9C9485152A2}"/>
          </ac:spMkLst>
        </pc:spChg>
        <pc:spChg chg="mod ord">
          <ac:chgData name="Fabian Bastin" userId="0e8d7491-7542-41d6-ac98-8240a3eaeddc" providerId="ADAL" clId="{C1A78499-86D7-46E0-BA8C-4D48CC0EC06A}" dt="2024-05-07T08:05:06.970" v="6395" actId="20577"/>
          <ac:spMkLst>
            <pc:docMk/>
            <pc:sldMk cId="3676755687" sldId="367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5" creationId="{081E4A58-353D-44AE-B2FC-2A74E2E400F7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8" creationId="{907EF6B7-1338-4443-8C46-6A318D952DFD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10" creationId="{DAAE4CDD-124C-4DCF-9584-B6033B545DD5}"/>
          </ac:spMkLst>
        </pc:spChg>
        <pc:spChg chg="del">
          <ac:chgData name="Fabian Bastin" userId="0e8d7491-7542-41d6-ac98-8240a3eaeddc" providerId="ADAL" clId="{C1A78499-86D7-46E0-BA8C-4D48CC0EC06A}" dt="2024-05-07T07:59:15.652" v="6038" actId="700"/>
          <ac:spMkLst>
            <pc:docMk/>
            <pc:sldMk cId="3676755687" sldId="367"/>
            <ac:spMk id="12" creationId="{131BAD53-4E89-4F62-BBB7-26359763ED39}"/>
          </ac:spMkLst>
        </pc:spChg>
        <pc:spChg chg="del">
          <ac:chgData name="Fabian Bastin" userId="0e8d7491-7542-41d6-ac98-8240a3eaeddc" providerId="ADAL" clId="{C1A78499-86D7-46E0-BA8C-4D48CC0EC06A}" dt="2024-05-07T07:59:15.652" v="6038" actId="700"/>
          <ac:spMkLst>
            <pc:docMk/>
            <pc:sldMk cId="3676755687" sldId="367"/>
            <ac:spMk id="14" creationId="{62756DA2-40EB-4C6F-B962-5822FFB54FB6}"/>
          </ac:spMkLst>
        </pc:spChg>
        <pc:picChg chg="del">
          <ac:chgData name="Fabian Bastin" userId="0e8d7491-7542-41d6-ac98-8240a3eaeddc" providerId="ADAL" clId="{C1A78499-86D7-46E0-BA8C-4D48CC0EC06A}" dt="2024-05-07T07:57:50.144" v="6002" actId="478"/>
          <ac:picMkLst>
            <pc:docMk/>
            <pc:sldMk cId="3676755687" sldId="367"/>
            <ac:picMk id="7" creationId="{559D90A5-2711-DC63-91C2-D49FD5FAA62B}"/>
          </ac:picMkLst>
        </pc:picChg>
      </pc:sldChg>
      <pc:sldChg chg="modSp add">
        <pc:chgData name="Fabian Bastin" userId="0e8d7491-7542-41d6-ac98-8240a3eaeddc" providerId="ADAL" clId="{C1A78499-86D7-46E0-BA8C-4D48CC0EC06A}" dt="2024-05-07T13:47:38.871" v="8168" actId="20577"/>
        <pc:sldMkLst>
          <pc:docMk/>
          <pc:sldMk cId="3135551452" sldId="368"/>
        </pc:sldMkLst>
        <pc:spChg chg="mod">
          <ac:chgData name="Fabian Bastin" userId="0e8d7491-7542-41d6-ac98-8240a3eaeddc" providerId="ADAL" clId="{C1A78499-86D7-46E0-BA8C-4D48CC0EC06A}" dt="2024-05-07T13:47:38.871" v="8168" actId="20577"/>
          <ac:spMkLst>
            <pc:docMk/>
            <pc:sldMk cId="3135551452" sldId="368"/>
            <ac:spMk id="2" creationId="{CD9BFA05-E245-F15B-A6D9-BACBABF3FBB8}"/>
          </ac:spMkLst>
        </pc:spChg>
      </pc:sldChg>
      <pc:sldChg chg="addSp delSp modSp add mod ord setBg modClrScheme chgLayout">
        <pc:chgData name="Fabian Bastin" userId="0e8d7491-7542-41d6-ac98-8240a3eaeddc" providerId="ADAL" clId="{C1A78499-86D7-46E0-BA8C-4D48CC0EC06A}" dt="2024-05-07T04:53:24.608" v="3786" actId="1076"/>
        <pc:sldMkLst>
          <pc:docMk/>
          <pc:sldMk cId="41556987" sldId="369"/>
        </pc:sldMkLst>
        <pc:spChg chg="mod or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2" creationId="{8FC6725A-2BE1-60BA-74C9-B033E6171B30}"/>
          </ac:spMkLst>
        </pc:spChg>
        <pc:spChg chg="del mod ord">
          <ac:chgData name="Fabian Bastin" userId="0e8d7491-7542-41d6-ac98-8240a3eaeddc" providerId="ADAL" clId="{C1A78499-86D7-46E0-BA8C-4D48CC0EC06A}" dt="2024-05-07T04:51:43.305" v="3748" actId="478"/>
          <ac:spMkLst>
            <pc:docMk/>
            <pc:sldMk cId="41556987" sldId="369"/>
            <ac:spMk id="3" creationId="{62BA6E00-46D6-BA0C-905D-79307A33BF2D}"/>
          </ac:spMkLst>
        </pc:spChg>
        <pc:spChg chg="ad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10" creationId="{6753252F-4873-4F63-801D-CC719279A7D5}"/>
          </ac:spMkLst>
        </pc:spChg>
        <pc:spChg chg="ad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12" creationId="{047C8CCB-F95D-4249-92DD-651249D3535A}"/>
          </ac:spMkLst>
        </pc:spChg>
        <pc:picChg chg="add mod">
          <ac:chgData name="Fabian Bastin" userId="0e8d7491-7542-41d6-ac98-8240a3eaeddc" providerId="ADAL" clId="{C1A78499-86D7-46E0-BA8C-4D48CC0EC06A}" dt="2024-05-07T04:53:24.608" v="3786" actId="1076"/>
          <ac:picMkLst>
            <pc:docMk/>
            <pc:sldMk cId="41556987" sldId="369"/>
            <ac:picMk id="5" creationId="{1AA18C4B-CAA6-2B46-655E-A53DC400F67D}"/>
          </ac:picMkLst>
        </pc:picChg>
      </pc:sldChg>
      <pc:sldChg chg="addSp delSp modSp new mod ord modClrScheme chgLayout">
        <pc:chgData name="Fabian Bastin" userId="0e8d7491-7542-41d6-ac98-8240a3eaeddc" providerId="ADAL" clId="{C1A78499-86D7-46E0-BA8C-4D48CC0EC06A}" dt="2024-05-07T07:31:57.463" v="5794"/>
        <pc:sldMkLst>
          <pc:docMk/>
          <pc:sldMk cId="1793504030" sldId="370"/>
        </pc:sldMkLst>
        <pc:spChg chg="del mod ord">
          <ac:chgData name="Fabian Bastin" userId="0e8d7491-7542-41d6-ac98-8240a3eaeddc" providerId="ADAL" clId="{C1A78499-86D7-46E0-BA8C-4D48CC0EC06A}" dt="2024-05-07T04:58:51.704" v="3788" actId="700"/>
          <ac:spMkLst>
            <pc:docMk/>
            <pc:sldMk cId="1793504030" sldId="370"/>
            <ac:spMk id="2" creationId="{250A4EBF-2CBB-C2EC-33E5-8CC017BA661C}"/>
          </ac:spMkLst>
        </pc:spChg>
        <pc:spChg chg="del mod ord">
          <ac:chgData name="Fabian Bastin" userId="0e8d7491-7542-41d6-ac98-8240a3eaeddc" providerId="ADAL" clId="{C1A78499-86D7-46E0-BA8C-4D48CC0EC06A}" dt="2024-05-07T04:58:51.704" v="3788" actId="700"/>
          <ac:spMkLst>
            <pc:docMk/>
            <pc:sldMk cId="1793504030" sldId="370"/>
            <ac:spMk id="3" creationId="{75853997-8008-E69C-5154-4A98D9F626AE}"/>
          </ac:spMkLst>
        </pc:spChg>
        <pc:spChg chg="add mod ord">
          <ac:chgData name="Fabian Bastin" userId="0e8d7491-7542-41d6-ac98-8240a3eaeddc" providerId="ADAL" clId="{C1A78499-86D7-46E0-BA8C-4D48CC0EC06A}" dt="2024-05-07T05:17:59.466" v="4459" actId="20577"/>
          <ac:spMkLst>
            <pc:docMk/>
            <pc:sldMk cId="1793504030" sldId="370"/>
            <ac:spMk id="4" creationId="{0EEFAD74-4168-489F-6799-0D5F14EFF33B}"/>
          </ac:spMkLst>
        </pc:spChg>
        <pc:spChg chg="add mod ord">
          <ac:chgData name="Fabian Bastin" userId="0e8d7491-7542-41d6-ac98-8240a3eaeddc" providerId="ADAL" clId="{C1A78499-86D7-46E0-BA8C-4D48CC0EC06A}" dt="2024-05-07T05:22:35.210" v="4523" actId="20577"/>
          <ac:spMkLst>
            <pc:docMk/>
            <pc:sldMk cId="1793504030" sldId="370"/>
            <ac:spMk id="5" creationId="{0533A5EE-358C-283F-6081-F432E1F9C127}"/>
          </ac:spMkLst>
        </pc:spChg>
      </pc:sldChg>
      <pc:sldChg chg="modSp add mod ord">
        <pc:chgData name="Fabian Bastin" userId="0e8d7491-7542-41d6-ac98-8240a3eaeddc" providerId="ADAL" clId="{C1A78499-86D7-46E0-BA8C-4D48CC0EC06A}" dt="2024-05-07T07:45:58.584" v="5942" actId="20577"/>
        <pc:sldMkLst>
          <pc:docMk/>
          <pc:sldMk cId="979502388" sldId="371"/>
        </pc:sldMkLst>
        <pc:spChg chg="mod">
          <ac:chgData name="Fabian Bastin" userId="0e8d7491-7542-41d6-ac98-8240a3eaeddc" providerId="ADAL" clId="{C1A78499-86D7-46E0-BA8C-4D48CC0EC06A}" dt="2024-05-07T07:45:58.584" v="5942" actId="20577"/>
          <ac:spMkLst>
            <pc:docMk/>
            <pc:sldMk cId="979502388" sldId="371"/>
            <ac:spMk id="5" creationId="{0533A5EE-358C-283F-6081-F432E1F9C127}"/>
          </ac:spMkLst>
        </pc:spChg>
      </pc:sldChg>
      <pc:sldChg chg="addSp delSp modSp new mod">
        <pc:chgData name="Fabian Bastin" userId="0e8d7491-7542-41d6-ac98-8240a3eaeddc" providerId="ADAL" clId="{C1A78499-86D7-46E0-BA8C-4D48CC0EC06A}" dt="2024-05-07T12:49:50.215" v="7753" actId="14100"/>
        <pc:sldMkLst>
          <pc:docMk/>
          <pc:sldMk cId="1375004764" sldId="372"/>
        </pc:sldMkLst>
        <pc:spChg chg="mod">
          <ac:chgData name="Fabian Bastin" userId="0e8d7491-7542-41d6-ac98-8240a3eaeddc" providerId="ADAL" clId="{C1A78499-86D7-46E0-BA8C-4D48CC0EC06A}" dt="2024-05-07T08:13:18.439" v="6727" actId="5793"/>
          <ac:spMkLst>
            <pc:docMk/>
            <pc:sldMk cId="1375004764" sldId="372"/>
            <ac:spMk id="2" creationId="{56EEF11D-8AF9-B2EF-9A4B-3033DF5A3230}"/>
          </ac:spMkLst>
        </pc:spChg>
        <pc:spChg chg="add mod">
          <ac:chgData name="Fabian Bastin" userId="0e8d7491-7542-41d6-ac98-8240a3eaeddc" providerId="ADAL" clId="{C1A78499-86D7-46E0-BA8C-4D48CC0EC06A}" dt="2024-05-07T12:49:16.297" v="7747" actId="1076"/>
          <ac:spMkLst>
            <pc:docMk/>
            <pc:sldMk cId="1375004764" sldId="372"/>
            <ac:spMk id="3" creationId="{06BD55BE-72C0-9FC0-B298-7DE522C76D2C}"/>
          </ac:spMkLst>
        </pc:spChg>
        <pc:spChg chg="del">
          <ac:chgData name="Fabian Bastin" userId="0e8d7491-7542-41d6-ac98-8240a3eaeddc" providerId="ADAL" clId="{C1A78499-86D7-46E0-BA8C-4D48CC0EC06A}" dt="2024-05-07T05:26:30.679" v="4526"/>
          <ac:spMkLst>
            <pc:docMk/>
            <pc:sldMk cId="1375004764" sldId="372"/>
            <ac:spMk id="3" creationId="{FC712F58-AD70-7D7B-FE34-393EDC0B055A}"/>
          </ac:spMkLst>
        </pc:spChg>
        <pc:spChg chg="add mod">
          <ac:chgData name="Fabian Bastin" userId="0e8d7491-7542-41d6-ac98-8240a3eaeddc" providerId="ADAL" clId="{C1A78499-86D7-46E0-BA8C-4D48CC0EC06A}" dt="2024-05-07T12:49:03.608" v="7746" actId="27636"/>
          <ac:spMkLst>
            <pc:docMk/>
            <pc:sldMk cId="1375004764" sldId="372"/>
            <ac:spMk id="6" creationId="{1BFF9FAD-126A-F838-C616-38AB22404A3D}"/>
          </ac:spMkLst>
        </pc:spChg>
        <pc:picChg chg="add del mod">
          <ac:chgData name="Fabian Bastin" userId="0e8d7491-7542-41d6-ac98-8240a3eaeddc" providerId="ADAL" clId="{C1A78499-86D7-46E0-BA8C-4D48CC0EC06A}" dt="2024-05-07T08:14:16.636" v="6729" actId="478"/>
          <ac:picMkLst>
            <pc:docMk/>
            <pc:sldMk cId="1375004764" sldId="372"/>
            <ac:picMk id="4" creationId="{9B77D5B4-F27B-BFF8-AA71-74D4F1AC16B7}"/>
          </ac:picMkLst>
        </pc:picChg>
        <pc:picChg chg="add mod">
          <ac:chgData name="Fabian Bastin" userId="0e8d7491-7542-41d6-ac98-8240a3eaeddc" providerId="ADAL" clId="{C1A78499-86D7-46E0-BA8C-4D48CC0EC06A}" dt="2024-05-07T12:49:50.215" v="7753" actId="14100"/>
          <ac:picMkLst>
            <pc:docMk/>
            <pc:sldMk cId="1375004764" sldId="372"/>
            <ac:picMk id="5" creationId="{8BC4B536-D422-836B-5C68-E88BE56C8908}"/>
          </ac:picMkLst>
        </pc:picChg>
      </pc:sldChg>
      <pc:sldChg chg="modSp add mod ord">
        <pc:chgData name="Fabian Bastin" userId="0e8d7491-7542-41d6-ac98-8240a3eaeddc" providerId="ADAL" clId="{C1A78499-86D7-46E0-BA8C-4D48CC0EC06A}" dt="2024-05-07T05:39:32.904" v="4548" actId="20577"/>
        <pc:sldMkLst>
          <pc:docMk/>
          <pc:sldMk cId="3261548400" sldId="373"/>
        </pc:sldMkLst>
        <pc:spChg chg="mod">
          <ac:chgData name="Fabian Bastin" userId="0e8d7491-7542-41d6-ac98-8240a3eaeddc" providerId="ADAL" clId="{C1A78499-86D7-46E0-BA8C-4D48CC0EC06A}" dt="2024-05-07T05:39:32.904" v="4548" actId="20577"/>
          <ac:spMkLst>
            <pc:docMk/>
            <pc:sldMk cId="3261548400" sldId="373"/>
            <ac:spMk id="2" creationId="{00000000-0000-0000-0000-000000000000}"/>
          </ac:spMkLst>
        </pc:spChg>
      </pc:sldChg>
      <pc:sldChg chg="modSp add mod">
        <pc:chgData name="Fabian Bastin" userId="0e8d7491-7542-41d6-ac98-8240a3eaeddc" providerId="ADAL" clId="{C1A78499-86D7-46E0-BA8C-4D48CC0EC06A}" dt="2024-05-07T06:02:00.568" v="5124" actId="20577"/>
        <pc:sldMkLst>
          <pc:docMk/>
          <pc:sldMk cId="375251164" sldId="374"/>
        </pc:sldMkLst>
        <pc:spChg chg="mod">
          <ac:chgData name="Fabian Bastin" userId="0e8d7491-7542-41d6-ac98-8240a3eaeddc" providerId="ADAL" clId="{C1A78499-86D7-46E0-BA8C-4D48CC0EC06A}" dt="2024-05-07T05:43:37.307" v="4588" actId="20577"/>
          <ac:spMkLst>
            <pc:docMk/>
            <pc:sldMk cId="375251164" sldId="374"/>
            <ac:spMk id="4" creationId="{0EEFAD74-4168-489F-6799-0D5F14EFF33B}"/>
          </ac:spMkLst>
        </pc:spChg>
        <pc:spChg chg="mod">
          <ac:chgData name="Fabian Bastin" userId="0e8d7491-7542-41d6-ac98-8240a3eaeddc" providerId="ADAL" clId="{C1A78499-86D7-46E0-BA8C-4D48CC0EC06A}" dt="2024-05-07T06:02:00.568" v="5124" actId="20577"/>
          <ac:spMkLst>
            <pc:docMk/>
            <pc:sldMk cId="375251164" sldId="374"/>
            <ac:spMk id="5" creationId="{0533A5EE-358C-283F-6081-F432E1F9C127}"/>
          </ac:spMkLst>
        </pc:spChg>
      </pc:sldChg>
      <pc:sldChg chg="addSp delSp modSp add mod setBg modAnim">
        <pc:chgData name="Fabian Bastin" userId="0e8d7491-7542-41d6-ac98-8240a3eaeddc" providerId="ADAL" clId="{C1A78499-86D7-46E0-BA8C-4D48CC0EC06A}" dt="2024-05-07T06:32:21.019" v="5469" actId="20577"/>
        <pc:sldMkLst>
          <pc:docMk/>
          <pc:sldMk cId="3636581355" sldId="375"/>
        </pc:sldMkLst>
        <pc:spChg chg="mod">
          <ac:chgData name="Fabian Bastin" userId="0e8d7491-7542-41d6-ac98-8240a3eaeddc" providerId="ADAL" clId="{C1A78499-86D7-46E0-BA8C-4D48CC0EC06A}" dt="2024-05-07T06:31:26.566" v="5436" actId="20577"/>
          <ac:spMkLst>
            <pc:docMk/>
            <pc:sldMk cId="3636581355" sldId="375"/>
            <ac:spMk id="4" creationId="{0EEFAD74-4168-489F-6799-0D5F14EFF33B}"/>
          </ac:spMkLst>
        </pc:spChg>
        <pc:spChg chg="mod ord">
          <ac:chgData name="Fabian Bastin" userId="0e8d7491-7542-41d6-ac98-8240a3eaeddc" providerId="ADAL" clId="{C1A78499-86D7-46E0-BA8C-4D48CC0EC06A}" dt="2024-05-07T06:32:21.019" v="5469" actId="20577"/>
          <ac:spMkLst>
            <pc:docMk/>
            <pc:sldMk cId="3636581355" sldId="375"/>
            <ac:spMk id="5" creationId="{0533A5EE-358C-283F-6081-F432E1F9C127}"/>
          </ac:spMkLst>
        </pc:spChg>
        <pc:spChg chg="add del">
          <ac:chgData name="Fabian Bastin" userId="0e8d7491-7542-41d6-ac98-8240a3eaeddc" providerId="ADAL" clId="{C1A78499-86D7-46E0-BA8C-4D48CC0EC06A}" dt="2024-05-07T06:11:49.407" v="5265" actId="26606"/>
          <ac:spMkLst>
            <pc:docMk/>
            <pc:sldMk cId="3636581355" sldId="375"/>
            <ac:spMk id="12" creationId="{62756DA2-40EB-4C6F-B962-5822FFB54FB6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4" creationId="{E5BBB0F9-6A59-4D02-A9C7-A2D6516684CE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5" creationId="{92468898-5A6E-4D55-85EC-308E785EE06C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6" creationId="{3E23A947-2D45-4208-AE2B-64948C87A3EB}"/>
          </ac:spMkLst>
        </pc:spChg>
        <pc:spChg chg="add del">
          <ac:chgData name="Fabian Bastin" userId="0e8d7491-7542-41d6-ac98-8240a3eaeddc" providerId="ADAL" clId="{C1A78499-86D7-46E0-BA8C-4D48CC0EC06A}" dt="2024-05-07T06:11:49.407" v="5265" actId="26606"/>
          <ac:spMkLst>
            <pc:docMk/>
            <pc:sldMk cId="3636581355" sldId="375"/>
            <ac:spMk id="18" creationId="{131BAD53-4E89-4F62-BBB7-26359763ED39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0" creationId="{7FF47CB7-972F-479F-A36D-9E72D26EC8DA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1" creationId="{0D153B68-5844-490D-8E67-F616D6D721CA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2" creationId="{9A0D773F-7A7D-4DBB-9DEA-86BB8B8F4BC8}"/>
          </ac:spMkLst>
        </pc:spChg>
        <pc:spChg chg="add del">
          <ac:chgData name="Fabian Bastin" userId="0e8d7491-7542-41d6-ac98-8240a3eaeddc" providerId="ADAL" clId="{C1A78499-86D7-46E0-BA8C-4D48CC0EC06A}" dt="2024-05-07T06:11:53.234" v="5269" actId="26606"/>
          <ac:spMkLst>
            <pc:docMk/>
            <pc:sldMk cId="3636581355" sldId="375"/>
            <ac:spMk id="24" creationId="{F821940F-7A1D-4ACC-85B4-A932898ABB37}"/>
          </ac:spMkLst>
        </pc:spChg>
        <pc:spChg chg="add del">
          <ac:chgData name="Fabian Bastin" userId="0e8d7491-7542-41d6-ac98-8240a3eaeddc" providerId="ADAL" clId="{C1A78499-86D7-46E0-BA8C-4D48CC0EC06A}" dt="2024-05-07T06:11:53.234" v="5269" actId="26606"/>
          <ac:spMkLst>
            <pc:docMk/>
            <pc:sldMk cId="3636581355" sldId="375"/>
            <ac:spMk id="25" creationId="{16674508-81D3-48CF-96BF-7FC60EAA572A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7" creationId="{92468898-5A6E-4D55-85EC-308E785EE06C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8" creationId="{3E23A947-2D45-4208-AE2B-64948C87A3EB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9" creationId="{E5BBB0F9-6A59-4D02-A9C7-A2D6516684CE}"/>
          </ac:spMkLst>
        </pc:spChg>
        <pc:grpChg chg="add del">
          <ac:chgData name="Fabian Bastin" userId="0e8d7491-7542-41d6-ac98-8240a3eaeddc" providerId="ADAL" clId="{C1A78499-86D7-46E0-BA8C-4D48CC0EC06A}" dt="2024-05-07T06:11:42.836" v="5261" actId="26606"/>
          <ac:grpSpMkLst>
            <pc:docMk/>
            <pc:sldMk cId="3636581355" sldId="375"/>
            <ac:grpSpMk id="10" creationId="{6258F736-B256-8039-9DC6-F4E49A5C5AD5}"/>
          </ac:grpSpMkLst>
        </pc:grpChg>
        <pc:picChg chg="add mod">
          <ac:chgData name="Fabian Bastin" userId="0e8d7491-7542-41d6-ac98-8240a3eaeddc" providerId="ADAL" clId="{C1A78499-86D7-46E0-BA8C-4D48CC0EC06A}" dt="2024-05-07T06:11:53.267" v="5270" actId="26606"/>
          <ac:picMkLst>
            <pc:docMk/>
            <pc:sldMk cId="3636581355" sldId="375"/>
            <ac:picMk id="2" creationId="{AC537580-CB10-527B-2F8D-3830B60E9D6D}"/>
          </ac:picMkLst>
        </pc:picChg>
      </pc:sldChg>
      <pc:sldChg chg="modSp add mod ord">
        <pc:chgData name="Fabian Bastin" userId="0e8d7491-7542-41d6-ac98-8240a3eaeddc" providerId="ADAL" clId="{C1A78499-86D7-46E0-BA8C-4D48CC0EC06A}" dt="2024-05-07T07:45:47.527" v="5940" actId="6549"/>
        <pc:sldMkLst>
          <pc:docMk/>
          <pc:sldMk cId="1208038624" sldId="376"/>
        </pc:sldMkLst>
        <pc:spChg chg="mod">
          <ac:chgData name="Fabian Bastin" userId="0e8d7491-7542-41d6-ac98-8240a3eaeddc" providerId="ADAL" clId="{C1A78499-86D7-46E0-BA8C-4D48CC0EC06A}" dt="2024-05-07T06:21:52.400" v="5295" actId="20577"/>
          <ac:spMkLst>
            <pc:docMk/>
            <pc:sldMk cId="1208038624" sldId="376"/>
            <ac:spMk id="4" creationId="{0EEFAD74-4168-489F-6799-0D5F14EFF33B}"/>
          </ac:spMkLst>
        </pc:spChg>
        <pc:spChg chg="mod">
          <ac:chgData name="Fabian Bastin" userId="0e8d7491-7542-41d6-ac98-8240a3eaeddc" providerId="ADAL" clId="{C1A78499-86D7-46E0-BA8C-4D48CC0EC06A}" dt="2024-05-07T07:45:47.527" v="5940" actId="6549"/>
          <ac:spMkLst>
            <pc:docMk/>
            <pc:sldMk cId="1208038624" sldId="376"/>
            <ac:spMk id="5" creationId="{0533A5EE-358C-283F-6081-F432E1F9C127}"/>
          </ac:spMkLst>
        </pc:spChg>
      </pc:sldChg>
      <pc:sldChg chg="modSp add mod ord">
        <pc:chgData name="Fabian Bastin" userId="0e8d7491-7542-41d6-ac98-8240a3eaeddc" providerId="ADAL" clId="{C1A78499-86D7-46E0-BA8C-4D48CC0EC06A}" dt="2024-05-07T13:47:46.594" v="8169" actId="20577"/>
        <pc:sldMkLst>
          <pc:docMk/>
          <pc:sldMk cId="3169757771" sldId="377"/>
        </pc:sldMkLst>
        <pc:spChg chg="mod">
          <ac:chgData name="Fabian Bastin" userId="0e8d7491-7542-41d6-ac98-8240a3eaeddc" providerId="ADAL" clId="{C1A78499-86D7-46E0-BA8C-4D48CC0EC06A}" dt="2024-05-07T13:47:46.594" v="8169" actId="20577"/>
          <ac:spMkLst>
            <pc:docMk/>
            <pc:sldMk cId="3169757771" sldId="377"/>
            <ac:spMk id="2" creationId="{27A2A123-A2CC-5691-04FE-56833BD9B89C}"/>
          </ac:spMkLst>
        </pc:spChg>
        <pc:spChg chg="mod">
          <ac:chgData name="Fabian Bastin" userId="0e8d7491-7542-41d6-ac98-8240a3eaeddc" providerId="ADAL" clId="{C1A78499-86D7-46E0-BA8C-4D48CC0EC06A}" dt="2024-05-07T08:10:49.162" v="6662" actId="20577"/>
          <ac:spMkLst>
            <pc:docMk/>
            <pc:sldMk cId="3169757771" sldId="377"/>
            <ac:spMk id="3" creationId="{C1CB9C9C-BFD5-CE79-FEBF-DB343FD1BBE3}"/>
          </ac:spMkLst>
        </pc:spChg>
      </pc:sldChg>
      <pc:sldChg chg="add">
        <pc:chgData name="Fabian Bastin" userId="0e8d7491-7542-41d6-ac98-8240a3eaeddc" providerId="ADAL" clId="{C1A78499-86D7-46E0-BA8C-4D48CC0EC06A}" dt="2024-05-07T08:14:11.400" v="6728" actId="2890"/>
        <pc:sldMkLst>
          <pc:docMk/>
          <pc:sldMk cId="319050842" sldId="378"/>
        </pc:sldMkLst>
      </pc:sldChg>
      <pc:sldChg chg="addSp delSp modSp new del mod chgLayout">
        <pc:chgData name="Fabian Bastin" userId="0e8d7491-7542-41d6-ac98-8240a3eaeddc" providerId="ADAL" clId="{C1A78499-86D7-46E0-BA8C-4D48CC0EC06A}" dt="2024-05-07T08:23:02.072" v="7116" actId="47"/>
        <pc:sldMkLst>
          <pc:docMk/>
          <pc:sldMk cId="2742419000" sldId="379"/>
        </pc:sldMkLst>
        <pc:spChg chg="del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2" creationId="{BE818021-72A6-2291-4FE7-C7877E91F872}"/>
          </ac:spMkLst>
        </pc:spChg>
        <pc:spChg chg="del mod ord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3" creationId="{7D0D24D3-142A-DAEE-8CCD-E8C6E3663071}"/>
          </ac:spMkLst>
        </pc:spChg>
        <pc:spChg chg="add mod ord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4" creationId="{894E87CD-8C01-70ED-FE26-6D713A1CD827}"/>
          </ac:spMkLst>
        </pc:spChg>
        <pc:picChg chg="add mod">
          <ac:chgData name="Fabian Bastin" userId="0e8d7491-7542-41d6-ac98-8240a3eaeddc" providerId="ADAL" clId="{C1A78499-86D7-46E0-BA8C-4D48CC0EC06A}" dt="2024-05-07T08:22:09.921" v="7097" actId="1076"/>
          <ac:picMkLst>
            <pc:docMk/>
            <pc:sldMk cId="2742419000" sldId="379"/>
            <ac:picMk id="5" creationId="{D794F6AA-4A85-DF24-0A9F-B7795B9CB0E3}"/>
          </ac:picMkLst>
        </pc:picChg>
      </pc:sldChg>
      <pc:sldChg chg="addSp delSp modSp add mod setBg">
        <pc:chgData name="Fabian Bastin" userId="0e8d7491-7542-41d6-ac98-8240a3eaeddc" providerId="ADAL" clId="{C1A78499-86D7-46E0-BA8C-4D48CC0EC06A}" dt="2024-05-07T10:38:42.674" v="7380" actId="20577"/>
        <pc:sldMkLst>
          <pc:docMk/>
          <pc:sldMk cId="4242359593" sldId="379"/>
        </pc:sldMkLst>
        <pc:spChg chg="mod">
          <ac:chgData name="Fabian Bastin" userId="0e8d7491-7542-41d6-ac98-8240a3eaeddc" providerId="ADAL" clId="{C1A78499-86D7-46E0-BA8C-4D48CC0EC06A}" dt="2024-05-07T10:38:42.674" v="7380" actId="20577"/>
          <ac:spMkLst>
            <pc:docMk/>
            <pc:sldMk cId="4242359593" sldId="379"/>
            <ac:spMk id="2" creationId="{56EEF11D-8AF9-B2EF-9A4B-3033DF5A3230}"/>
          </ac:spMkLst>
        </pc:spChg>
        <pc:spChg chg="add del mod">
          <ac:chgData name="Fabian Bastin" userId="0e8d7491-7542-41d6-ac98-8240a3eaeddc" providerId="ADAL" clId="{C1A78499-86D7-46E0-BA8C-4D48CC0EC06A}" dt="2024-05-07T10:37:39.134" v="7327" actId="931"/>
          <ac:spMkLst>
            <pc:docMk/>
            <pc:sldMk cId="4242359593" sldId="379"/>
            <ac:spMk id="4" creationId="{D340FF97-DE21-69F6-964A-D5C19FAD1507}"/>
          </ac:spMkLst>
        </pc:spChg>
        <pc:spChg chg="del mod">
          <ac:chgData name="Fabian Bastin" userId="0e8d7491-7542-41d6-ac98-8240a3eaeddc" providerId="ADAL" clId="{C1A78499-86D7-46E0-BA8C-4D48CC0EC06A}" dt="2024-05-07T10:37:19.376" v="7326" actId="478"/>
          <ac:spMkLst>
            <pc:docMk/>
            <pc:sldMk cId="4242359593" sldId="379"/>
            <ac:spMk id="6" creationId="{1BFF9FAD-126A-F838-C616-38AB22404A3D}"/>
          </ac:spMkLst>
        </pc:spChg>
        <pc:spChg chg="add mod">
          <ac:chgData name="Fabian Bastin" userId="0e8d7491-7542-41d6-ac98-8240a3eaeddc" providerId="ADAL" clId="{C1A78499-86D7-46E0-BA8C-4D48CC0EC06A}" dt="2024-05-07T10:38:21.442" v="7341" actId="1076"/>
          <ac:spMkLst>
            <pc:docMk/>
            <pc:sldMk cId="4242359593" sldId="379"/>
            <ac:spMk id="8" creationId="{7A9014B7-85BC-1847-CB21-F8514D566479}"/>
          </ac:spMkLst>
        </pc:spChg>
        <pc:spChg chg="add">
          <ac:chgData name="Fabian Bastin" userId="0e8d7491-7542-41d6-ac98-8240a3eaeddc" providerId="ADAL" clId="{C1A78499-86D7-46E0-BA8C-4D48CC0EC06A}" dt="2024-05-07T10:37:44.018" v="7330" actId="26606"/>
          <ac:spMkLst>
            <pc:docMk/>
            <pc:sldMk cId="4242359593" sldId="379"/>
            <ac:spMk id="12" creationId="{A4AC5506-6312-4701-8D3C-40187889A947}"/>
          </ac:spMkLst>
        </pc:spChg>
        <pc:picChg chg="add mod">
          <ac:chgData name="Fabian Bastin" userId="0e8d7491-7542-41d6-ac98-8240a3eaeddc" providerId="ADAL" clId="{C1A78499-86D7-46E0-BA8C-4D48CC0EC06A}" dt="2024-05-07T10:37:44.018" v="7330" actId="26606"/>
          <ac:picMkLst>
            <pc:docMk/>
            <pc:sldMk cId="4242359593" sldId="379"/>
            <ac:picMk id="7" creationId="{CDB1F12E-F7CD-6A28-A54C-9E950D65A53A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2:38:23.498" v="7414" actId="962"/>
        <pc:sldMkLst>
          <pc:docMk/>
          <pc:sldMk cId="228935982" sldId="380"/>
        </pc:sldMkLst>
        <pc:spChg chg="mod">
          <ac:chgData name="Fabian Bastin" userId="0e8d7491-7542-41d6-ac98-8240a3eaeddc" providerId="ADAL" clId="{C1A78499-86D7-46E0-BA8C-4D48CC0EC06A}" dt="2024-05-07T12:37:53.208" v="7407" actId="20577"/>
          <ac:spMkLst>
            <pc:docMk/>
            <pc:sldMk cId="228935982" sldId="380"/>
            <ac:spMk id="2" creationId="{56EEF11D-8AF9-B2EF-9A4B-3033DF5A3230}"/>
          </ac:spMkLst>
        </pc:spChg>
        <pc:spChg chg="add del mod">
          <ac:chgData name="Fabian Bastin" userId="0e8d7491-7542-41d6-ac98-8240a3eaeddc" providerId="ADAL" clId="{C1A78499-86D7-46E0-BA8C-4D48CC0EC06A}" dt="2024-05-07T12:37:36.107" v="7383" actId="931"/>
          <ac:spMkLst>
            <pc:docMk/>
            <pc:sldMk cId="228935982" sldId="380"/>
            <ac:spMk id="4" creationId="{E3CE5AD6-D0AF-4D0A-BAA4-509A3A11F3B1}"/>
          </ac:spMkLst>
        </pc:spChg>
        <pc:spChg chg="mod">
          <ac:chgData name="Fabian Bastin" userId="0e8d7491-7542-41d6-ac98-8240a3eaeddc" providerId="ADAL" clId="{C1A78499-86D7-46E0-BA8C-4D48CC0EC06A}" dt="2024-05-07T12:38:10.718" v="7410" actId="6549"/>
          <ac:spMkLst>
            <pc:docMk/>
            <pc:sldMk cId="228935982" sldId="380"/>
            <ac:spMk id="8" creationId="{7A9014B7-85BC-1847-CB21-F8514D566479}"/>
          </ac:spMkLst>
        </pc:spChg>
        <pc:picChg chg="add mod">
          <ac:chgData name="Fabian Bastin" userId="0e8d7491-7542-41d6-ac98-8240a3eaeddc" providerId="ADAL" clId="{C1A78499-86D7-46E0-BA8C-4D48CC0EC06A}" dt="2024-05-07T12:38:23.498" v="7414" actId="962"/>
          <ac:picMkLst>
            <pc:docMk/>
            <pc:sldMk cId="228935982" sldId="380"/>
            <ac:picMk id="6" creationId="{9FCB1516-26CA-F152-1DE8-6CC7ADD962EF}"/>
          </ac:picMkLst>
        </pc:picChg>
        <pc:picChg chg="del">
          <ac:chgData name="Fabian Bastin" userId="0e8d7491-7542-41d6-ac98-8240a3eaeddc" providerId="ADAL" clId="{C1A78499-86D7-46E0-BA8C-4D48CC0EC06A}" dt="2024-05-07T12:36:35.566" v="7382" actId="478"/>
          <ac:picMkLst>
            <pc:docMk/>
            <pc:sldMk cId="228935982" sldId="380"/>
            <ac:picMk id="7" creationId="{CDB1F12E-F7CD-6A28-A54C-9E950D65A53A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3:11:44.692" v="8086" actId="20577"/>
        <pc:sldMkLst>
          <pc:docMk/>
          <pc:sldMk cId="1539564367" sldId="381"/>
        </pc:sldMkLst>
        <pc:spChg chg="mod">
          <ac:chgData name="Fabian Bastin" userId="0e8d7491-7542-41d6-ac98-8240a3eaeddc" providerId="ADAL" clId="{C1A78499-86D7-46E0-BA8C-4D48CC0EC06A}" dt="2024-05-07T12:39:11.400" v="7423" actId="20577"/>
          <ac:spMkLst>
            <pc:docMk/>
            <pc:sldMk cId="1539564367" sldId="381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2:45:30.842" v="7706" actId="20577"/>
          <ac:spMkLst>
            <pc:docMk/>
            <pc:sldMk cId="1539564367" sldId="381"/>
            <ac:spMk id="3" creationId="{F14EA887-B99D-055E-B4B8-34032AE8ADDC}"/>
          </ac:spMkLst>
        </pc:spChg>
        <pc:spChg chg="add mod">
          <ac:chgData name="Fabian Bastin" userId="0e8d7491-7542-41d6-ac98-8240a3eaeddc" providerId="ADAL" clId="{C1A78499-86D7-46E0-BA8C-4D48CC0EC06A}" dt="2024-05-07T13:11:44.692" v="8086" actId="20577"/>
          <ac:spMkLst>
            <pc:docMk/>
            <pc:sldMk cId="1539564367" sldId="381"/>
            <ac:spMk id="4" creationId="{0FCBEB4B-6645-EE08-B9DB-156E0B620E82}"/>
          </ac:spMkLst>
        </pc:spChg>
        <pc:picChg chg="del">
          <ac:chgData name="Fabian Bastin" userId="0e8d7491-7542-41d6-ac98-8240a3eaeddc" providerId="ADAL" clId="{C1A78499-86D7-46E0-BA8C-4D48CC0EC06A}" dt="2024-05-07T12:39:03.602" v="7416" actId="478"/>
          <ac:picMkLst>
            <pc:docMk/>
            <pc:sldMk cId="1539564367" sldId="381"/>
            <ac:picMk id="7" creationId="{559D90A5-2711-DC63-91C2-D49FD5FAA62B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3:22:10.756" v="8159" actId="14100"/>
        <pc:sldMkLst>
          <pc:docMk/>
          <pc:sldMk cId="930310190" sldId="382"/>
        </pc:sldMkLst>
        <pc:spChg chg="mo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3:21:50.749" v="8157" actId="20577"/>
          <ac:spMkLst>
            <pc:docMk/>
            <pc:sldMk cId="930310190" sldId="382"/>
            <ac:spMk id="3" creationId="{F14EA887-B99D-055E-B4B8-34032AE8ADDC}"/>
          </ac:spMkLst>
        </pc:spChg>
        <pc:spChg chg="del mod">
          <ac:chgData name="Fabian Bastin" userId="0e8d7491-7542-41d6-ac98-8240a3eaeddc" providerId="ADAL" clId="{C1A78499-86D7-46E0-BA8C-4D48CC0EC06A}" dt="2024-05-07T13:18:02.864" v="8107" actId="478"/>
          <ac:spMkLst>
            <pc:docMk/>
            <pc:sldMk cId="930310190" sldId="382"/>
            <ac:spMk id="4" creationId="{0FCBEB4B-6645-EE08-B9DB-156E0B620E82}"/>
          </ac:spMkLst>
        </pc:spChg>
        <pc:spChg chg="add">
          <ac:chgData name="Fabian Bastin" userId="0e8d7491-7542-41d6-ac98-8240a3eaeddc" providerId="ADAL" clId="{C1A78499-86D7-46E0-BA8C-4D48CC0EC06A}" dt="2024-05-07T13:20:35.066" v="8114"/>
          <ac:spMkLst>
            <pc:docMk/>
            <pc:sldMk cId="930310190" sldId="382"/>
            <ac:spMk id="7" creationId="{D7B23D16-2F73-12DF-D7C4-29D812D50C88}"/>
          </ac:spMkLst>
        </pc:spChg>
        <pc:spChg chg="del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2" creationId="{131BAD53-4E89-4F62-BBB7-26359763ED39}"/>
          </ac:spMkLst>
        </pc:spChg>
        <pc:spChg chg="del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4" creationId="{62756DA2-40EB-4C6F-B962-5822FFB54FB6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9" creationId="{7FF47CB7-972F-479F-A36D-9E72D26EC8DA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1" creationId="{0D153B68-5844-490D-8E67-F616D6D721CA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3" creationId="{9A0D773F-7A7D-4DBB-9DEA-86BB8B8F4BC8}"/>
          </ac:spMkLst>
        </pc:spChg>
        <pc:picChg chg="add mod">
          <ac:chgData name="Fabian Bastin" userId="0e8d7491-7542-41d6-ac98-8240a3eaeddc" providerId="ADAL" clId="{C1A78499-86D7-46E0-BA8C-4D48CC0EC06A}" dt="2024-05-07T13:22:10.756" v="8159" actId="14100"/>
          <ac:picMkLst>
            <pc:docMk/>
            <pc:sldMk cId="930310190" sldId="382"/>
            <ac:picMk id="6" creationId="{812C9400-5AB2-35D7-F0E3-ABC3A96F4AD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0EC4E97-FBA6-4F96-AB08-81C984925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A454E3-4570-4D07-A4D3-7A91F3FB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3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61079674-7B15-428E-B766-8264B735E8FC}" type="datetimeFigureOut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FCB905-6DC9-42B2-8E98-9BA15EA44F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999846-CC15-4925-A766-9BA0466B28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3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C1D8E1B-E537-4689-805D-9DCAB24D4C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21203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8133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3B0C871E-3976-4589-977B-F53F8C859689}" type="datetimeFigureOut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2310" y="4480003"/>
            <a:ext cx="5618480" cy="3665459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8133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5AAE2E4-D0D8-4037-BF21-48FEB6BF9DD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1067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138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8724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5861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553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43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601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our UdeM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0" y="0"/>
            <a:ext cx="12192000" cy="70914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805552-F195-4C67-AE72-94F541781C2F}"/>
              </a:ext>
            </a:extLst>
          </p:cNvPr>
          <p:cNvSpPr/>
          <p:nvPr userDrawn="1"/>
        </p:nvSpPr>
        <p:spPr>
          <a:xfrm>
            <a:off x="5847347" y="745957"/>
            <a:ext cx="6344653" cy="56285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fr-CA"/>
          </a:p>
        </p:txBody>
      </p:sp>
      <p:pic>
        <p:nvPicPr>
          <p:cNvPr id="13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18" y="5588281"/>
            <a:ext cx="1347218" cy="612984"/>
          </a:xfrm>
          <a:prstGeom prst="rect">
            <a:avLst/>
          </a:prstGeom>
        </p:spPr>
      </p:pic>
      <p:pic>
        <p:nvPicPr>
          <p:cNvPr id="2" name="logoUdeM-service/faculté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52" y="5294778"/>
            <a:ext cx="2877290" cy="968688"/>
          </a:xfrm>
          <a:prstGeom prst="rect">
            <a:avLst/>
          </a:prstGeom>
        </p:spPr>
      </p:pic>
      <p:sp>
        <p:nvSpPr>
          <p:cNvPr id="19" name="Texte-date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847345" y="5186635"/>
            <a:ext cx="3204000" cy="288000"/>
          </a:xfrm>
        </p:spPr>
        <p:txBody>
          <a:bodyPr lIns="504000" rIns="504000" anchor="b">
            <a:noAutofit/>
          </a:bodyPr>
          <a:lstStyle>
            <a:lvl1pPr>
              <a:spcBef>
                <a:spcPts val="0"/>
              </a:spcBef>
              <a:defRPr sz="1100" b="0" baseline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6" name="Texte-NomPresentateur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47345" y="4492897"/>
            <a:ext cx="6344654" cy="684213"/>
          </a:xfrm>
        </p:spPr>
        <p:txBody>
          <a:bodyPr lIns="504000" rIns="504000" anchor="b">
            <a:no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 dirty="0"/>
              <a:t>Prénom Nom du présentateur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7B64BA-960D-4BDC-89A3-A7E560177446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847346" y="745956"/>
            <a:ext cx="6344653" cy="3496554"/>
          </a:xfrm>
          <a:solidFill>
            <a:schemeClr val="tx2"/>
          </a:solidFill>
        </p:spPr>
        <p:txBody>
          <a:bodyPr lIns="504000" tIns="468000" rIns="504000" bIns="288000" anchor="t">
            <a:normAutofit/>
          </a:bodyPr>
          <a:lstStyle>
            <a:lvl1pPr marL="0" indent="0" algn="l">
              <a:lnSpc>
                <a:spcPct val="90000"/>
              </a:lnSpc>
              <a:spcBef>
                <a:spcPts val="500"/>
              </a:spcBef>
              <a:buFontTx/>
              <a:buNone/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pic>
        <p:nvPicPr>
          <p:cNvPr id="18" name="logoUdeM-et-du-monde_FR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5502013"/>
            <a:ext cx="2946112" cy="8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017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orient="horz" pos="3861" userDrawn="1">
          <p15:clr>
            <a:srgbClr val="FBAE40"/>
          </p15:clr>
        </p15:guide>
        <p15:guide id="6" orient="horz" pos="356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- bleu clai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9029700" y="0"/>
            <a:ext cx="31623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1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7E3BED-C6BE-4E71-8BAA-FB62FC51E376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55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(2) - bleu clai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6610351" y="0"/>
            <a:ext cx="5581649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1" y="3000829"/>
            <a:ext cx="5386649" cy="2811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450850" indent="-192088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804863" indent="-17621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1" y="365125"/>
            <a:ext cx="5386649" cy="2603706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EF9361-37E8-40BB-93D1-E0A501AB436B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736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- bleu fonc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12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9029700" y="0"/>
            <a:ext cx="31623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943CF-96B7-4169-AA6B-073D3DF92DF6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627063" indent="-287338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1077913" indent="-269875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2977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(2) - bleu fonc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5385600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355600" indent="-174625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804863" indent="-174625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2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6609600" y="0"/>
            <a:ext cx="55824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5385600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68545D-EB1F-4E83-BD9A-E7EEC1BD10A9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989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IMAGE-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15565"/>
            <a:ext cx="12192000" cy="8662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297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9385200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9385200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26A6B4D-6F80-4A69-A15A-07A4037025FE}" type="datetime1">
              <a:rPr lang="fr-CA" smtClean="0"/>
              <a:t>2024-05-07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325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IMAGE-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15565"/>
            <a:ext cx="12192000" cy="8662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0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B8D024-7CF8-4ED0-9AFA-7037188CE11F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297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9384631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tx2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tx2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9384632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991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MAGE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0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EDE4DC-D6E3-438E-8307-F8479F51AC39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3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0408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</p:spTree>
    <p:extLst>
      <p:ext uri="{BB962C8B-B14F-4D97-AF65-F5344CB8AC3E}">
        <p14:creationId xmlns:p14="http://schemas.microsoft.com/office/powerpoint/2010/main" val="31111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1D980F-3F66-4A24-BF21-A948EEF49C19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0408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</p:spTree>
    <p:extLst>
      <p:ext uri="{BB962C8B-B14F-4D97-AF65-F5344CB8AC3E}">
        <p14:creationId xmlns:p14="http://schemas.microsoft.com/office/powerpoint/2010/main" val="331423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fr-CA" dirty="0"/>
              <a:t>Cliquez sur l’icône pour insérer une image pleine page</a:t>
            </a:r>
          </a:p>
        </p:txBody>
      </p:sp>
    </p:spTree>
    <p:extLst>
      <p:ext uri="{BB962C8B-B14F-4D97-AF65-F5344CB8AC3E}">
        <p14:creationId xmlns:p14="http://schemas.microsoft.com/office/powerpoint/2010/main" val="231877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bandeau-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4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D23F-899D-4749-BE58-ABC0A27C7434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822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our UdeM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0" y="0"/>
            <a:ext cx="12192000" cy="7091401"/>
          </a:xfrm>
          <a:prstGeom prst="rect">
            <a:avLst/>
          </a:prstGeom>
        </p:spPr>
      </p:pic>
      <p:sp>
        <p:nvSpPr>
          <p:cNvPr id="7" name="Rectangle-bleu"/>
          <p:cNvSpPr/>
          <p:nvPr userDrawn="1"/>
        </p:nvSpPr>
        <p:spPr>
          <a:xfrm>
            <a:off x="5936515" y="1227431"/>
            <a:ext cx="2840400" cy="284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" name="logoUdeM-EN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25" y="2012435"/>
            <a:ext cx="2492380" cy="1246190"/>
          </a:xfrm>
          <a:prstGeom prst="rect">
            <a:avLst/>
          </a:prstGeom>
        </p:spPr>
      </p:pic>
      <p:pic>
        <p:nvPicPr>
          <p:cNvPr id="8" name="logoUdeM-FR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9" y="1860038"/>
            <a:ext cx="2119756" cy="12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bandeau-p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9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07DD80-C6AA-47D3-94B0-73A2FB51177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054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logoUd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9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65A379-5DA7-4854-A37B-6A3E2889E90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243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D77E16-98E7-48CD-85FF-783E83F754AC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55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GRAPHIQUE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clair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droit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pic>
        <p:nvPicPr>
          <p:cNvPr id="16" name="logoUdeM-gauch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3367"/>
            <a:ext cx="2939082" cy="822432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343275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tx2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tx2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43275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7408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GRAPHIQUE (2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foncé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3" name="logoUdeM-gauch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1399"/>
            <a:ext cx="2946112" cy="824400"/>
          </a:xfrm>
          <a:prstGeom prst="rect">
            <a:avLst/>
          </a:prstGeom>
        </p:spPr>
      </p:pic>
      <p:pic>
        <p:nvPicPr>
          <p:cNvPr id="12" name="logoUdeM-droit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7" name="Espace réservé du numéro de diapositive 6" hidden="1"/>
          <p:cNvSpPr>
            <a:spLocks noGrp="1"/>
          </p:cNvSpPr>
          <p:nvPr userDrawn="1">
            <p:ph type="sldNum" sz="quarter" idx="14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11" name="Espace réservé du graphique 10"/>
          <p:cNvSpPr>
            <a:spLocks noGrp="1"/>
          </p:cNvSpPr>
          <p:nvPr userDrawn="1"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fr-CA"/>
          </a:p>
        </p:txBody>
      </p:sp>
      <p:sp>
        <p:nvSpPr>
          <p:cNvPr id="3" name="Contenu"/>
          <p:cNvSpPr>
            <a:spLocks noGrp="1"/>
          </p:cNvSpPr>
          <p:nvPr userDrawn="1">
            <p:ph idx="1"/>
          </p:nvPr>
        </p:nvSpPr>
        <p:spPr>
          <a:xfrm>
            <a:off x="343275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 userDrawn="1">
            <p:ph type="title"/>
          </p:nvPr>
        </p:nvSpPr>
        <p:spPr>
          <a:xfrm>
            <a:off x="343275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40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- texte-à-gauche-pa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clair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Logo-UdeM-droit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3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4" name="logoUdeM-gauch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3367"/>
            <a:ext cx="2939082" cy="822432"/>
          </a:xfrm>
          <a:prstGeom prst="rect">
            <a:avLst/>
          </a:prstGeom>
        </p:spPr>
      </p:pic>
      <p:pic>
        <p:nvPicPr>
          <p:cNvPr id="12" name="logoUdeM-droit" hidden="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342900" y="552451"/>
            <a:ext cx="2520950" cy="5478948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800">
                <a:solidFill>
                  <a:schemeClr val="tx2"/>
                </a:solidFill>
              </a:defRPr>
            </a:lvl1pPr>
            <a:lvl2pPr marL="171450" indent="0">
              <a:spcAft>
                <a:spcPts val="1200"/>
              </a:spcAft>
              <a:buNone/>
              <a:defRPr sz="2000">
                <a:solidFill>
                  <a:schemeClr val="accent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numéro de diapositive 3" hidden="1"/>
          <p:cNvSpPr>
            <a:spLocks noGrp="1"/>
          </p:cNvSpPr>
          <p:nvPr>
            <p:ph type="sldNum" sz="quarter" idx="15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18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- texte-à-gauche - fonc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fonc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8" name="logoUdeM-droi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pic>
        <p:nvPicPr>
          <p:cNvPr id="12" name="logoUdeM-gauche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1399"/>
            <a:ext cx="2946112" cy="824400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342900" y="552451"/>
            <a:ext cx="2520950" cy="5478948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800">
                <a:solidFill>
                  <a:schemeClr val="accent2"/>
                </a:solidFill>
              </a:defRPr>
            </a:lvl1pPr>
            <a:lvl2pPr marL="171450" indent="0"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numéro de diapositive 3" hidden="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04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F9AC-F136-AF89-4B5E-43B6E960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499A-7EA4-AAC6-3C66-9D05059A8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F9AEF-F73F-3B85-7600-24799948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0855-1AC2-4CFB-AC4B-324E1A9EA82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0AE2B-1BDA-1F04-B451-B311D776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43D7-3B69-B143-8F61-2736EDDF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90BD2-C442-425A-ABF5-BBE19D5BB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bleu - Titre et sous-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576793" y="3077029"/>
            <a:ext cx="7559207" cy="2952000"/>
          </a:xfrm>
        </p:spPr>
        <p:txBody>
          <a:bodyPr lIns="90000"/>
          <a:lstStyle>
            <a:lvl1pPr marL="0" indent="0">
              <a:lnSpc>
                <a:spcPct val="100000"/>
              </a:lnSpc>
              <a:buNone/>
              <a:defRPr lang="fr-F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lang="fr-FR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lnSpc>
                <a:spcPct val="100000"/>
              </a:lnSpc>
              <a:buFont typeface="Symbol" panose="05050102010706020507" pitchFamily="18" charset="2"/>
              <a:buChar char="-"/>
              <a:defRPr lang="fr-FR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8865"/>
            <a:ext cx="7560000" cy="2386800"/>
          </a:xfrm>
          <a:prstGeom prst="rect">
            <a:avLst/>
          </a:prstGeom>
        </p:spPr>
        <p:txBody>
          <a:bodyPr lIns="90000"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5BB877-8F09-4154-BC0A-F6F6D6EBF1B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141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gris - Titre et sous-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mond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576793" y="3077029"/>
            <a:ext cx="7559207" cy="2952000"/>
          </a:xfrm>
        </p:spPr>
        <p:txBody>
          <a:bodyPr lIns="90000"/>
          <a:lstStyle>
            <a:lvl1pPr marL="0" indent="0">
              <a:lnSpc>
                <a:spcPct val="100000"/>
              </a:lnSpc>
              <a:buNone/>
              <a:defRPr lang="fr-F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lang="fr-FR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lnSpc>
                <a:spcPct val="100000"/>
              </a:lnSpc>
              <a:buFont typeface="Symbol" panose="05050102010706020507" pitchFamily="18" charset="2"/>
              <a:buChar char="-"/>
              <a:defRPr lang="fr-FR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9200"/>
            <a:ext cx="7560000" cy="2386800"/>
          </a:xfrm>
          <a:prstGeom prst="rect">
            <a:avLst/>
          </a:prstGeom>
        </p:spPr>
        <p:txBody>
          <a:bodyPr lIns="90000"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68AD992-AA10-477D-B07A-17B7AA212F3C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101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gris - Titre e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pic>
        <p:nvPicPr>
          <p:cNvPr id="9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3076575"/>
            <a:ext cx="8136001" cy="3781425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9200"/>
            <a:ext cx="7560000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875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-haut"/>
          <p:cNvSpPr/>
          <p:nvPr userDrawn="1"/>
        </p:nvSpPr>
        <p:spPr>
          <a:xfrm>
            <a:off x="0" y="0"/>
            <a:ext cx="12192000" cy="16362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575327" y="2312926"/>
            <a:ext cx="10999052" cy="29809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buSzPct val="130000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000">
                <a:solidFill>
                  <a:schemeClr val="tx1"/>
                </a:solidFill>
              </a:defRPr>
            </a:lvl3pPr>
            <a:lvl4pPr marL="723900" indent="-36195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+mj-lt"/>
              <a:buAutoNum type="arabicPeriod"/>
              <a:defRPr sz="2200">
                <a:solidFill>
                  <a:schemeClr val="tx1"/>
                </a:solidFill>
              </a:defRPr>
            </a:lvl4pPr>
            <a:lvl5pPr>
              <a:defRPr sz="2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8B43335-7E18-4121-BF36-A59CDBD71101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05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-haut"/>
          <p:cNvSpPr/>
          <p:nvPr userDrawn="1"/>
        </p:nvSpPr>
        <p:spPr>
          <a:xfrm>
            <a:off x="0" y="0"/>
            <a:ext cx="12192000" cy="16362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8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1" name="logoUdeM-et-du 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575327" y="2312926"/>
            <a:ext cx="7876800" cy="347372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200">
                <a:solidFill>
                  <a:schemeClr val="tx1"/>
                </a:solidFill>
              </a:defRPr>
            </a:lvl1pPr>
            <a:lvl2pPr marL="627063" indent="-228600">
              <a:lnSpc>
                <a:spcPct val="100000"/>
              </a:lnSpc>
              <a:spcBef>
                <a:spcPts val="1000"/>
              </a:spcBef>
              <a:buSzPct val="130000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000">
                <a:solidFill>
                  <a:schemeClr val="tx1"/>
                </a:solidFill>
              </a:defRPr>
            </a:lvl3pPr>
            <a:lvl4pPr marL="627063" indent="-36195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+mj-lt"/>
              <a:buAutoNum type="arabicPeriod"/>
              <a:defRPr sz="2200">
                <a:solidFill>
                  <a:schemeClr val="tx1"/>
                </a:solidFill>
              </a:defRPr>
            </a:lvl4pPr>
            <a:lvl5pPr>
              <a:defRPr sz="2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9023350" y="-1"/>
            <a:ext cx="316865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C71B1B8-46B4-49FF-89A8-44C2AAF5ACE8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75327" y="1"/>
            <a:ext cx="8389762" cy="16101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8684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bleu clai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5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029700" cy="60388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AF1B-9435-4225-8E5F-5CC52632AB72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464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bleu fonc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029700" cy="60388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7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6F752E-1D99-4366-87A7-B0F147CCB932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98400" y="6038849"/>
            <a:ext cx="7127291" cy="8169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8"/>
            <a:ext cx="7877699" cy="28131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385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>
          <a:xfrm>
            <a:off x="150240" y="6453939"/>
            <a:ext cx="306000" cy="306000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>
            <a:normAutofit/>
          </a:bodyPr>
          <a:lstStyle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11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698400" y="6453939"/>
            <a:ext cx="7127291" cy="306000"/>
          </a:xfrm>
          <a:prstGeom prst="rect">
            <a:avLst/>
          </a:prstGeom>
        </p:spPr>
        <p:txBody>
          <a:bodyPr lIns="0" tIns="0" bIns="0" anchor="ctr"/>
          <a:lstStyle>
            <a:lvl1pPr algn="l">
              <a:defRPr sz="1000" cap="none" baseline="0">
                <a:solidFill>
                  <a:schemeClr val="accent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7885089" y="6453939"/>
            <a:ext cx="1080000" cy="306000"/>
          </a:xfrm>
          <a:prstGeom prst="rect">
            <a:avLst/>
          </a:prstGeom>
        </p:spPr>
        <p:txBody>
          <a:bodyPr tIns="0" bIns="0" anchor="ctr"/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3652BF01-4B1E-4C83-ABD9-3481D11B7C33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327" y="1825625"/>
            <a:ext cx="10999052" cy="3988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4" name="Espace réservé du titre 13"/>
          <p:cNvSpPr>
            <a:spLocks noGrp="1"/>
          </p:cNvSpPr>
          <p:nvPr>
            <p:ph type="title"/>
          </p:nvPr>
        </p:nvSpPr>
        <p:spPr>
          <a:xfrm>
            <a:off x="575327" y="1"/>
            <a:ext cx="10999052" cy="1610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9968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703" r:id="rId3"/>
    <p:sldLayoutId id="2147483717" r:id="rId4"/>
    <p:sldLayoutId id="2147483706" r:id="rId5"/>
    <p:sldLayoutId id="2147483718" r:id="rId6"/>
    <p:sldLayoutId id="2147483696" r:id="rId7"/>
    <p:sldLayoutId id="2147483689" r:id="rId8"/>
    <p:sldLayoutId id="2147483709" r:id="rId9"/>
    <p:sldLayoutId id="2147483710" r:id="rId10"/>
    <p:sldLayoutId id="2147483712" r:id="rId11"/>
    <p:sldLayoutId id="2147483711" r:id="rId12"/>
    <p:sldLayoutId id="2147483713" r:id="rId13"/>
    <p:sldLayoutId id="2147483692" r:id="rId14"/>
    <p:sldLayoutId id="2147483693" r:id="rId15"/>
    <p:sldLayoutId id="2147483700" r:id="rId16"/>
    <p:sldLayoutId id="2147483701" r:id="rId17"/>
    <p:sldLayoutId id="2147483725" r:id="rId18"/>
    <p:sldLayoutId id="2147483722" r:id="rId19"/>
    <p:sldLayoutId id="2147483723" r:id="rId20"/>
    <p:sldLayoutId id="2147483721" r:id="rId21"/>
    <p:sldLayoutId id="2147483724" r:id="rId22"/>
    <p:sldLayoutId id="2147483694" r:id="rId23"/>
    <p:sldLayoutId id="2147483707" r:id="rId24"/>
    <p:sldLayoutId id="2147483715" r:id="rId25"/>
    <p:sldLayoutId id="2147483720" r:id="rId26"/>
    <p:sldLayoutId id="2147483726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28600" algn="l" defTabSz="914400" rtl="0" eaLnBrk="1" latinLnBrk="0" hangingPunct="1">
        <a:lnSpc>
          <a:spcPct val="100000"/>
        </a:lnSpc>
        <a:spcBef>
          <a:spcPts val="500"/>
        </a:spcBef>
        <a:buSzPct val="13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363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SzPct val="110000"/>
        <a:buFont typeface="+mj-lt"/>
        <a:buAutoNum type="arabicPeriod"/>
        <a:defRPr lang="fr-FR" sz="22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hyperlink" Target="https://ieeexplore.ieee.org/document/1709029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ato.asu.edu/ftp/other_software/ENLSIP.tar.g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ncertainLab/Enlsip.jl" TargetMode="External"/><Relationship Id="rId3" Type="http://schemas.openxmlformats.org/officeDocument/2006/relationships/notesSlide" Target="../notesSlides/notesSlide3.xml"/><Relationship Id="rId7" Type="http://schemas.openxmlformats.org/officeDocument/2006/relationships/hyperlink" Target="https://live.juliacon.org/talk/UVEDD3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UarLpmZmco?feature=oembed" TargetMode="External"/><Relationship Id="rId6" Type="http://schemas.openxmlformats.org/officeDocument/2006/relationships/hyperlink" Target="https://live.juliacon.org/talk/RHTLPD" TargetMode="External"/><Relationship Id="rId5" Type="http://schemas.openxmlformats.org/officeDocument/2006/relationships/image" Target="../media/image41.jpeg"/><Relationship Id="rId4" Type="http://schemas.openxmlformats.org/officeDocument/2006/relationships/hyperlink" Target="https://uncertainlab.github.io/Enlsip.jl/dev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urworldindata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a.org/reports/world-energy-outlook-2022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fr-CA" dirty="0"/>
              <a:t>ay 7th, 2024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A" dirty="0"/>
              <a:t>Fabian Bastin</a:t>
            </a:r>
            <a:br>
              <a:rPr lang="fr-CA" dirty="0"/>
            </a:br>
            <a:r>
              <a:rPr lang="fr-CA" b="0" dirty="0" err="1"/>
              <a:t>Department</a:t>
            </a:r>
            <a:r>
              <a:rPr lang="fr-CA" b="0" dirty="0"/>
              <a:t> of Computer Science and Operations </a:t>
            </a:r>
            <a:r>
              <a:rPr lang="fr-CA" b="0" dirty="0" err="1"/>
              <a:t>Research</a:t>
            </a:r>
            <a:br>
              <a:rPr lang="fr-CA" b="0" dirty="0"/>
            </a:br>
            <a:r>
              <a:rPr lang="fr-CA" b="0" dirty="0"/>
              <a:t>CIRRELT, IVADO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C213DAE-E7D3-4E3B-9807-12E226FF9F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7346" y="745956"/>
            <a:ext cx="6344653" cy="3181359"/>
          </a:xfrm>
        </p:spPr>
        <p:txBody>
          <a:bodyPr>
            <a:normAutofit/>
          </a:bodyPr>
          <a:lstStyle/>
          <a:p>
            <a:pPr lvl="0"/>
            <a:r>
              <a:rPr lang="fr-CA" dirty="0"/>
              <a:t>Short-</a:t>
            </a:r>
            <a:r>
              <a:rPr lang="fr-CA" dirty="0" err="1"/>
              <a:t>term</a:t>
            </a:r>
            <a:r>
              <a:rPr lang="fr-CA" dirty="0"/>
              <a:t> </a:t>
            </a:r>
            <a:r>
              <a:rPr lang="fr-CA" dirty="0" err="1"/>
              <a:t>electricity</a:t>
            </a:r>
            <a:r>
              <a:rPr lang="fr-CA" dirty="0"/>
              <a:t> </a:t>
            </a:r>
            <a:r>
              <a:rPr lang="fr-CA" dirty="0" err="1"/>
              <a:t>demand</a:t>
            </a:r>
            <a:r>
              <a:rPr lang="fr-CA" dirty="0"/>
              <a:t> </a:t>
            </a:r>
            <a:r>
              <a:rPr lang="fr-CA" dirty="0" err="1"/>
              <a:t>forecasting</a:t>
            </a:r>
            <a:endParaRPr lang="fr-FR" dirty="0"/>
          </a:p>
          <a:p>
            <a:pPr lvl="0"/>
            <a:r>
              <a:rPr lang="fr-FR" sz="2200" dirty="0">
                <a:solidFill>
                  <a:schemeClr val="bg1"/>
                </a:solidFill>
              </a:rPr>
              <a:t>Tutorial</a:t>
            </a:r>
          </a:p>
        </p:txBody>
      </p:sp>
      <p:pic>
        <p:nvPicPr>
          <p:cNvPr id="5" name="Picture 4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BC07D23C-9EF0-29DF-EEEF-FE4214C52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745956"/>
            <a:ext cx="5181600" cy="1495425"/>
          </a:xfrm>
          <a:prstGeom prst="rect">
            <a:avLst/>
          </a:prstGeom>
        </p:spPr>
      </p:pic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F21DAA0E-9216-AD81-0580-7166E31AD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6" y="5330635"/>
            <a:ext cx="1440346" cy="14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Jérôme Emery and Stéphane </a:t>
            </a:r>
            <a:r>
              <a:rPr lang="fr-CA" dirty="0" err="1"/>
              <a:t>Dellacherie</a:t>
            </a:r>
            <a:endParaRPr lang="fr-CA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/>
              <a:t>A first exploration </a:t>
            </a:r>
            <a:r>
              <a:rPr lang="fr-CA" sz="5400" dirty="0" err="1"/>
              <a:t>using</a:t>
            </a:r>
            <a:r>
              <a:rPr lang="fr-CA" sz="5400" dirty="0"/>
              <a:t> open data</a:t>
            </a:r>
          </a:p>
        </p:txBody>
      </p:sp>
    </p:spTree>
    <p:extLst>
      <p:ext uri="{BB962C8B-B14F-4D97-AF65-F5344CB8AC3E}">
        <p14:creationId xmlns:p14="http://schemas.microsoft.com/office/powerpoint/2010/main" val="31558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C9A72-A41E-4CAC-8F8C-331CA2776F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here interested by the short-term electricity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Short-term: up to 24 hours in the future.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start by building a simplified model using available open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limitation: the total provincial demand only is given.</a:t>
            </a:r>
          </a:p>
          <a:p>
            <a:pPr marL="1062900" lvl="1" indent="-342900"/>
            <a:r>
              <a:rPr lang="en-US" dirty="0"/>
              <a:t>Real models deployed by Hydro-Québec take advantage of more detailed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Investigation done using a Python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details at Jérôme Emery’s </a:t>
            </a:r>
            <a:r>
              <a:rPr lang="en-US" dirty="0" err="1"/>
              <a:t>github</a:t>
            </a:r>
            <a:r>
              <a:rPr lang="en-US" dirty="0"/>
              <a:t> page: https://github.com/UncertainLab/Electricity-load-forecasting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982E6-A6BA-D485-BC9D-A53A76AC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Day-ahead demand forecasting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418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with a line&#10;&#10;Description automatically generated">
            <a:extLst>
              <a:ext uri="{FF2B5EF4-FFF2-40B4-BE49-F238E27FC236}">
                <a16:creationId xmlns:a16="http://schemas.microsoft.com/office/drawing/2014/main" id="{A2DAEDDC-47FC-7063-974E-6555DFBAE3C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8" y="1707532"/>
            <a:ext cx="5585615" cy="41892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1D308-2492-3251-B8D6-E6F58A05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demand patterns</a:t>
            </a:r>
          </a:p>
        </p:txBody>
      </p:sp>
      <p:pic>
        <p:nvPicPr>
          <p:cNvPr id="7" name="Picture 6" descr="A graph with blue lines">
            <a:extLst>
              <a:ext uri="{FF2B5EF4-FFF2-40B4-BE49-F238E27FC236}">
                <a16:creationId xmlns:a16="http://schemas.microsoft.com/office/drawing/2014/main" id="{F65A9BAC-E2E9-8985-1599-353456E5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" y="1707532"/>
            <a:ext cx="5585615" cy="418921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DBBDFB-5813-ED46-0E57-9ED185FBA268}"/>
              </a:ext>
            </a:extLst>
          </p:cNvPr>
          <p:cNvCxnSpPr>
            <a:cxnSpLocks/>
          </p:cNvCxnSpPr>
          <p:nvPr/>
        </p:nvCxnSpPr>
        <p:spPr>
          <a:xfrm flipH="1" flipV="1">
            <a:off x="2646795" y="2733368"/>
            <a:ext cx="324465" cy="160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A00CA8-BA02-5D31-48AF-514CC2EB0B7A}"/>
              </a:ext>
            </a:extLst>
          </p:cNvPr>
          <p:cNvCxnSpPr>
            <a:cxnSpLocks/>
          </p:cNvCxnSpPr>
          <p:nvPr/>
        </p:nvCxnSpPr>
        <p:spPr>
          <a:xfrm flipV="1">
            <a:off x="4063996" y="2521974"/>
            <a:ext cx="274210" cy="181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E2C33F-C48C-602F-F1A7-50BBB6E3D367}"/>
              </a:ext>
            </a:extLst>
          </p:cNvPr>
          <p:cNvSpPr txBox="1"/>
          <p:nvPr/>
        </p:nvSpPr>
        <p:spPr>
          <a:xfrm>
            <a:off x="2646795" y="4336026"/>
            <a:ext cx="218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Morning and night consumption peaks</a:t>
            </a:r>
          </a:p>
        </p:txBody>
      </p:sp>
    </p:spTree>
    <p:extLst>
      <p:ext uri="{BB962C8B-B14F-4D97-AF65-F5344CB8AC3E}">
        <p14:creationId xmlns:p14="http://schemas.microsoft.com/office/powerpoint/2010/main" val="349529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D308-2492-3251-B8D6-E6F58A05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73" y="160088"/>
            <a:ext cx="10999052" cy="797339"/>
          </a:xfrm>
        </p:spPr>
        <p:txBody>
          <a:bodyPr/>
          <a:lstStyle/>
          <a:p>
            <a:r>
              <a:rPr lang="en-US" dirty="0"/>
              <a:t>Hourly demand patterns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AD12BBF-C527-098E-C002-5C997366B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6516" r="7552" b="3484"/>
          <a:stretch/>
        </p:blipFill>
        <p:spPr>
          <a:xfrm>
            <a:off x="1048172" y="894079"/>
            <a:ext cx="9714654" cy="51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D103-6467-C89E-4BA0-9C27366E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Model</a:t>
            </a:r>
            <a:endParaRPr lang="en-US" dirty="0"/>
          </a:p>
        </p:txBody>
      </p:sp>
      <p:pic>
        <p:nvPicPr>
          <p:cNvPr id="5" name="Content Placeholder 4" descr="A screen shot of a black and white screen&#10;&#10;Description automatically generated">
            <a:extLst>
              <a:ext uri="{FF2B5EF4-FFF2-40B4-BE49-F238E27FC236}">
                <a16:creationId xmlns:a16="http://schemas.microsoft.com/office/drawing/2014/main" id="{DF9AB1AA-BD27-24C3-3B93-18A8648D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7" y="2279026"/>
            <a:ext cx="3331654" cy="2904711"/>
          </a:xfrm>
        </p:spPr>
      </p:pic>
      <p:pic>
        <p:nvPicPr>
          <p:cNvPr id="7" name="Picture 6" descr="A black screen with white numbers&#10;&#10;Description automatically generated">
            <a:extLst>
              <a:ext uri="{FF2B5EF4-FFF2-40B4-BE49-F238E27FC236}">
                <a16:creationId xmlns:a16="http://schemas.microsoft.com/office/drawing/2014/main" id="{F6E6E42C-A1F1-DCFF-DC53-8224F58EA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94" y="4623230"/>
            <a:ext cx="2348890" cy="186964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F42F50-3C22-BA5E-2579-27E6EC322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94" y="2224336"/>
            <a:ext cx="2317800" cy="1773089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6852AB-6C67-0E57-4983-D49D3CF61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41" y="227283"/>
            <a:ext cx="2164906" cy="1850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23F83-993F-E397-FC8E-93038FE6F718}"/>
                  </a:ext>
                </a:extLst>
              </p:cNvPr>
              <p:cNvSpPr txBox="1"/>
              <p:nvPr/>
            </p:nvSpPr>
            <p:spPr>
              <a:xfrm>
                <a:off x="6187109" y="4135256"/>
                <a:ext cx="5102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23F83-993F-E397-FC8E-93038FE6F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109" y="4135256"/>
                <a:ext cx="51026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BA43D-EA0F-6A2A-B7C8-A92844EB1653}"/>
              </a:ext>
            </a:extLst>
          </p:cNvPr>
          <p:cNvCxnSpPr>
            <a:cxnSpLocks/>
          </p:cNvCxnSpPr>
          <p:nvPr/>
        </p:nvCxnSpPr>
        <p:spPr>
          <a:xfrm flipV="1">
            <a:off x="3824748" y="1268361"/>
            <a:ext cx="1082008" cy="216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7F27D8-D7C2-08B3-AC7B-47729EE8AA39}"/>
              </a:ext>
            </a:extLst>
          </p:cNvPr>
          <p:cNvCxnSpPr>
            <a:cxnSpLocks/>
          </p:cNvCxnSpPr>
          <p:nvPr/>
        </p:nvCxnSpPr>
        <p:spPr>
          <a:xfrm>
            <a:off x="3824748" y="3441290"/>
            <a:ext cx="909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C65CBC-D5F3-B01F-5E61-A55D7A6E9D81}"/>
              </a:ext>
            </a:extLst>
          </p:cNvPr>
          <p:cNvCxnSpPr>
            <a:cxnSpLocks/>
          </p:cNvCxnSpPr>
          <p:nvPr/>
        </p:nvCxnSpPr>
        <p:spPr>
          <a:xfrm>
            <a:off x="3824748" y="3453581"/>
            <a:ext cx="909484" cy="205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C2E0F1D-08C7-6FD0-78FE-E2FFCB75A434}"/>
              </a:ext>
            </a:extLst>
          </p:cNvPr>
          <p:cNvSpPr txBox="1">
            <a:spLocks/>
          </p:cNvSpPr>
          <p:nvPr/>
        </p:nvSpPr>
        <p:spPr>
          <a:xfrm>
            <a:off x="7690765" y="2605918"/>
            <a:ext cx="42142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One model for every hour. (24 different models)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7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Model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C5DC2C-40EA-9513-E7E4-A7B6730F2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Forecast the log of the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 predictors:</a:t>
            </a:r>
          </a:p>
          <a:p>
            <a:pPr marL="1062900" lvl="1" indent="-342900"/>
            <a:r>
              <a:rPr lang="en-US" sz="2000" dirty="0"/>
              <a:t>lagged temperatures</a:t>
            </a:r>
          </a:p>
          <a:p>
            <a:pPr marL="1062900" lvl="1" indent="-342900"/>
            <a:r>
              <a:rPr lang="en-US" sz="2000" dirty="0"/>
              <a:t>weekday vs end of week;</a:t>
            </a:r>
          </a:p>
          <a:p>
            <a:pPr marL="1062900" lvl="1" indent="-342900"/>
            <a:r>
              <a:rPr lang="en-US" sz="2000" dirty="0"/>
              <a:t>cloud cover.</a:t>
            </a:r>
          </a:p>
          <a:p>
            <a:pPr marL="1062900" lvl="1" indent="-342900"/>
            <a:endParaRPr lang="en-US" sz="2000" dirty="0"/>
          </a:p>
        </p:txBody>
      </p:sp>
      <p:pic>
        <p:nvPicPr>
          <p:cNvPr id="7" name="Picture 6" descr="A graph showing a graph&#10;&#10;Description automatically generated">
            <a:extLst>
              <a:ext uri="{FF2B5EF4-FFF2-40B4-BE49-F238E27FC236}">
                <a16:creationId xmlns:a16="http://schemas.microsoft.com/office/drawing/2014/main" id="{F3CCC184-B0F7-0FD4-6F91-0A9F58E05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" t="7776" r="8586" b="3634"/>
          <a:stretch/>
        </p:blipFill>
        <p:spPr>
          <a:xfrm>
            <a:off x="5445457" y="1853181"/>
            <a:ext cx="6155141" cy="31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66" y="636104"/>
            <a:ext cx="4399721" cy="1330839"/>
          </a:xfrm>
        </p:spPr>
        <p:txBody>
          <a:bodyPr>
            <a:normAutofit fontScale="90000"/>
          </a:bodyPr>
          <a:lstStyle/>
          <a:p>
            <a:r>
              <a:rPr lang="fr-CA" dirty="0" err="1"/>
              <a:t>Lagged</a:t>
            </a:r>
            <a:r>
              <a:rPr lang="fr-CA" dirty="0"/>
              <a:t> </a:t>
            </a:r>
            <a:r>
              <a:rPr lang="fr-CA" dirty="0" err="1"/>
              <a:t>temperatures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C5DC2C-40EA-9513-E7E4-A7B6730F2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366" y="2194102"/>
                <a:ext cx="3427001" cy="390858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Electricity demand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correlated with previous temperatures.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C5DC2C-40EA-9513-E7E4-A7B6730F2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366" y="2194102"/>
                <a:ext cx="3427001" cy="3908586"/>
              </a:xfrm>
              <a:blipFill>
                <a:blip r:embed="rId2"/>
                <a:stretch>
                  <a:fillRect l="-1599" t="-78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B269DE-EA1C-3C3D-7B1C-0F56571E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13" y="416434"/>
            <a:ext cx="2049164" cy="4588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3C1FD-0D79-3D91-4C33-34F90B8C11F5}"/>
              </a:ext>
            </a:extLst>
          </p:cNvPr>
          <p:cNvSpPr txBox="1"/>
          <p:nvPr/>
        </p:nvSpPr>
        <p:spPr>
          <a:xfrm>
            <a:off x="6515804" y="5084806"/>
            <a:ext cx="355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coefficients between current electricity demand and previous temperatures (scaled in [-1,1]) for hour 2.</a:t>
            </a:r>
          </a:p>
        </p:txBody>
      </p:sp>
    </p:spTree>
    <p:extLst>
      <p:ext uri="{BB962C8B-B14F-4D97-AF65-F5344CB8AC3E}">
        <p14:creationId xmlns:p14="http://schemas.microsoft.com/office/powerpoint/2010/main" val="154324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Type of </a:t>
            </a:r>
            <a:r>
              <a:rPr lang="fr-CA" dirty="0" err="1"/>
              <a:t>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Binary encoding weekday (0) and weekend day (1).</a:t>
            </a:r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D31CD7E8-19AE-898D-D597-9FA4E5B31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6593" r="7436" b="3195"/>
          <a:stretch/>
        </p:blipFill>
        <p:spPr>
          <a:xfrm>
            <a:off x="5445457" y="1782269"/>
            <a:ext cx="6155141" cy="33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8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Binary encoding if sky is clear (1) or not (0).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A graph of energy consumption&#10;&#10;Description automatically generated">
            <a:extLst>
              <a:ext uri="{FF2B5EF4-FFF2-40B4-BE49-F238E27FC236}">
                <a16:creationId xmlns:a16="http://schemas.microsoft.com/office/drawing/2014/main" id="{559D90A5-2711-DC63-91C2-D49FD5FAA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Various models can be tried: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 layer perceptron or more complex neural networks;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autoregressive models as ARMA;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spline regression;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Fourier series;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etc.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BEB4B-6645-EE08-B9DB-156E0B620E82}"/>
                  </a:ext>
                </a:extLst>
              </p:cNvPr>
              <p:cNvSpPr txBox="1"/>
              <p:nvPr/>
            </p:nvSpPr>
            <p:spPr>
              <a:xfrm>
                <a:off x="5558763" y="1644604"/>
                <a:ext cx="4500912" cy="277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Fourier series: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𝜅𝜋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𝜅𝜋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fr-CA" dirty="0"/>
              </a:p>
              <a:p>
                <a:r>
                  <a:rPr lang="fr-CA" dirty="0" err="1"/>
                  <a:t>where</a:t>
                </a:r>
                <a:endParaRPr lang="fr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parameters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order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feature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period</a:t>
                </a:r>
                <a:r>
                  <a:rPr lang="fr-CA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BEB4B-6645-EE08-B9DB-156E0B620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63" y="1644604"/>
                <a:ext cx="4500912" cy="2774542"/>
              </a:xfrm>
              <a:prstGeom prst="rect">
                <a:avLst/>
              </a:prstGeom>
              <a:blipFill>
                <a:blip r:embed="rId2"/>
                <a:stretch>
                  <a:fillRect l="-1220" t="-1319" b="-263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5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Short circuit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Brief introduction to short-term electricity demand.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Contextual introduction.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Let’s play with open data!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Patrimonial models at Hydro-Québec.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Castor Lab and the emergence of AI.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Model combinations.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Research funded by MITACS and NSERC, in collaboration with Hydro-Québec.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Work mainly done in collaboration with the inflows and demand forecasting unit.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Some of the exposed material is available at</a:t>
            </a:r>
            <a:br>
              <a:rPr lang="en-US" sz="1600"/>
            </a:br>
            <a:r>
              <a:rPr lang="en-US" sz="1600"/>
              <a:t>https://github.com/UncertainLab/demandtuto</a:t>
            </a:r>
          </a:p>
        </p:txBody>
      </p:sp>
      <p:pic>
        <p:nvPicPr>
          <p:cNvPr id="4" name="Picture Placeholder 3" descr="A lightning bolt in the sky&#10;&#10;Description automatically generated">
            <a:extLst>
              <a:ext uri="{FF2B5EF4-FFF2-40B4-BE49-F238E27FC236}">
                <a16:creationId xmlns:a16="http://schemas.microsoft.com/office/drawing/2014/main" id="{E5748F79-C1DF-7353-F563-7576C24084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5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12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Fourier series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RMSE: 655.41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MAPE: 0.022: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Percentage within 1000 MWh: 87.82%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Percentage within 500 MWh: 61.94%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 descr="A graph of energy demand">
            <a:extLst>
              <a:ext uri="{FF2B5EF4-FFF2-40B4-BE49-F238E27FC236}">
                <a16:creationId xmlns:a16="http://schemas.microsoft.com/office/drawing/2014/main" id="{812C9400-5AB2-35D7-F0E3-ABC3A96F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44" y="1757614"/>
            <a:ext cx="5932932" cy="446453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Pierre Borie, Alain Marcotte, Stéphane </a:t>
            </a:r>
            <a:r>
              <a:rPr lang="fr-CA" dirty="0" err="1"/>
              <a:t>Dellacherie</a:t>
            </a:r>
            <a:r>
              <a:rPr lang="fr-CA" dirty="0"/>
              <a:t>, Olivier Milon, Daniel Delahaye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Parametric</a:t>
            </a:r>
            <a:r>
              <a:rPr lang="fr-CA" sz="5400" dirty="0"/>
              <a:t> </a:t>
            </a:r>
            <a:r>
              <a:rPr lang="fr-CA" sz="5400" dirty="0" err="1"/>
              <a:t>models</a:t>
            </a:r>
            <a:endParaRPr lang="fr-CA" sz="5400" dirty="0"/>
          </a:p>
        </p:txBody>
      </p:sp>
    </p:spTree>
    <p:extLst>
      <p:ext uri="{BB962C8B-B14F-4D97-AF65-F5344CB8AC3E}">
        <p14:creationId xmlns:p14="http://schemas.microsoft.com/office/powerpoint/2010/main" val="6104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Forecasting of the Quebec Needs (</a:t>
                </a:r>
                <a:r>
                  <a:rPr lang="en-US" i="1" dirty="0"/>
                  <a:t>BQ: </a:t>
                </a:r>
                <a:r>
                  <a:rPr lang="en-US" i="1" dirty="0" err="1"/>
                  <a:t>Besoin</a:t>
                </a:r>
                <a:r>
                  <a:rPr lang="en-US" i="1" dirty="0"/>
                  <a:t> Québécois</a:t>
                </a:r>
                <a:r>
                  <a:rPr lang="en-US" dirty="0"/>
                  <a:t> – MW), composed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heavy industry (10 to 20% of BQ);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dirty="0" err="1"/>
                  <a:t>climate</a:t>
                </a:r>
                <a:r>
                  <a:rPr lang="fr-CA" dirty="0"/>
                  <a:t> and social part (80 to 90% of BQ).</a:t>
                </a:r>
              </a:p>
              <a:p>
                <a:pPr/>
                <a:r>
                  <a:rPr lang="fr-CA" dirty="0" err="1"/>
                  <a:t>Parametric</a:t>
                </a:r>
                <a:r>
                  <a:rPr lang="fr-CA" dirty="0"/>
                  <a:t> model </a:t>
                </a:r>
                <a:r>
                  <a:rPr lang="fr-CA" dirty="0" err="1"/>
                  <a:t>under</a:t>
                </a:r>
                <a:r>
                  <a:rPr lang="fr-CA" dirty="0"/>
                  <a:t> production:</a:t>
                </a:r>
                <a:br>
                  <a:rPr lang="fr-C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</m:d>
                  </m:oMath>
                </a14:m>
                <a:r>
                  <a:rPr lang="en-US" dirty="0"/>
                  <a:t>: 4 weather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and one industry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day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type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≈2000)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554" t="-286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Patrimonial models (1980-2010)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5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</m:d>
                  </m:oMath>
                </a14:m>
                <a:r>
                  <a:rPr lang="en-US" dirty="0"/>
                  <a:t>: 4 weather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and one industry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day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type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≈2000)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predefined and model a part of the signal de façon plus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</a:t>
                </a:r>
                <a:r>
                  <a:rPr lang="en-US" dirty="0" err="1"/>
                  <a:t>optimale</a:t>
                </a:r>
                <a:r>
                  <a:rPr lang="en-US" dirty="0"/>
                  <a:t> (for instance heating) under a set of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See for instance the CM1 (Carole Mercier-1) models, presented in </a:t>
                </a:r>
                <a:r>
                  <a:rPr lang="en-US" dirty="0">
                    <a:hlinkClick r:id="rId2"/>
                  </a:rPr>
                  <a:t>Grenier et al., Short-Term Load Forecasting at Hydro-Québec </a:t>
                </a:r>
                <a:r>
                  <a:rPr lang="en-US" dirty="0" err="1">
                    <a:hlinkClick r:id="rId2"/>
                  </a:rPr>
                  <a:t>TransÉnergie</a:t>
                </a:r>
                <a:r>
                  <a:rPr lang="en-US" dirty="0">
                    <a:hlinkClick r:id="rId2"/>
                  </a:rPr>
                  <a:t>, 2006 IEEE Power Engineering Society General Meeting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332" r="-720" b="-102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Patrimonial models (1980-2010)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795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Models are estimated by solving a constrained nonlinear least-squares problem of the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models were initially implemented in Fortran 77, and solved using the library </a:t>
                </a:r>
                <a:r>
                  <a:rPr lang="en-US" dirty="0">
                    <a:hlinkClick r:id="rId3"/>
                  </a:rPr>
                  <a:t>ENLSIP</a:t>
                </a:r>
                <a:r>
                  <a:rPr lang="en-US" dirty="0"/>
                  <a:t> (Easy Nonlinear Least Squares Inequalities Program).</a:t>
                </a:r>
              </a:p>
              <a:p>
                <a:r>
                  <a:rPr lang="en-US" dirty="0"/>
                  <a:t>→ Maintenance issues!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554" t="-818" r="-44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ENLSIP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52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ENLSIP</a:t>
            </a:r>
            <a:r>
              <a:rPr lang="en-US" sz="3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.jl</a:t>
            </a:r>
            <a:endParaRPr lang="en-US" sz="36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Online Media 1" title="Replacing Legacy Fortran in a Hydroelectrical Critical System | Alain Marcotte | JuliaCon 2023">
            <a:hlinkClick r:id="" action="ppaction://media"/>
            <a:extLst>
              <a:ext uri="{FF2B5EF4-FFF2-40B4-BE49-F238E27FC236}">
                <a16:creationId xmlns:a16="http://schemas.microsoft.com/office/drawing/2014/main" id="{AC537580-CB10-527B-2F8D-3830B60E9D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29768" y="2084169"/>
            <a:ext cx="6702552" cy="378694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3A5EE-358C-283F-6081-F432E1F9C1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code has been migrated to Julia, thanks to Pierre </a:t>
            </a:r>
            <a:r>
              <a:rPr lang="en-US" sz="1800" dirty="0" err="1"/>
              <a:t>Borie</a:t>
            </a:r>
            <a:r>
              <a:rPr lang="en-US" sz="1800" dirty="0"/>
              <a:t> and Alain Marcotte.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JuliaCON</a:t>
            </a:r>
            <a:r>
              <a:rPr lang="en-US" sz="1800" dirty="0"/>
              <a:t> 2023 talks: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hlinkClick r:id="rId6"/>
              </a:rPr>
              <a:t>https://live.juliacon.org/talk/RHTLPD</a:t>
            </a:r>
            <a:endParaRPr lang="en-US" sz="18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hlinkClick r:id="rId7"/>
              </a:rPr>
              <a:t>https://live.juliacon.org/talk/UVEDD3</a:t>
            </a:r>
            <a:endParaRPr lang="en-US" sz="18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Available at </a:t>
            </a:r>
            <a:r>
              <a:rPr lang="en-US" sz="1800" dirty="0">
                <a:hlinkClick r:id="rId8"/>
              </a:rPr>
              <a:t>https://github.com/UncertainLab/Enlsip.jl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8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3A5EE-358C-283F-6081-F432E1F9C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Estimation of CM1 model parameters, on 90 different instances with the following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258 to 726 parameters,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468 to 716 total constraints (with 2 to 10 equalities),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4392 to 17,568 residuals.</a:t>
            </a:r>
          </a:p>
          <a:p>
            <a:r>
              <a:rPr lang="en-US" dirty="0"/>
              <a:t>Comparison between Julia and Fortran versions: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26 instances either failed to converge or stopped because of a numerical error occurring during the execution of both versions.</a:t>
            </a:r>
          </a:p>
          <a:p>
            <a:pPr marL="1062900" lvl="1" indent="-342900"/>
            <a:r>
              <a:rPr lang="en-US" dirty="0"/>
              <a:t>These results were due to inconsistencies in the problem formulation of a given family of instances and thus, they do not reflect the robustness of the method implemented in ``ENLSIP``.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64 remaining instances, both versions reached similar solutions that met Hydro-Québec specifications.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0803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6725A-2BE1-60BA-74C9-B033E617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 profile</a:t>
            </a:r>
          </a:p>
        </p:txBody>
      </p:sp>
      <p:pic>
        <p:nvPicPr>
          <p:cNvPr id="5" name="Picture 4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1AA18C4B-CAA6-2B46-655E-A53DC400F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28" y="828861"/>
            <a:ext cx="7790680" cy="52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Stéphane </a:t>
            </a:r>
            <a:r>
              <a:rPr lang="fr-CA" dirty="0" err="1"/>
              <a:t>Dellacherie</a:t>
            </a:r>
            <a:r>
              <a:rPr lang="fr-CA" dirty="0"/>
              <a:t>, Alexandre Deslauriers, Olivier Milon, Jérôme Emery, Clémence </a:t>
            </a:r>
            <a:r>
              <a:rPr lang="fr-CA" dirty="0" err="1"/>
              <a:t>Granade</a:t>
            </a:r>
            <a:r>
              <a:rPr lang="fr-CA" dirty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Demand</a:t>
            </a:r>
            <a:r>
              <a:rPr lang="fr-CA" sz="5400" dirty="0"/>
              <a:t> </a:t>
            </a:r>
            <a:r>
              <a:rPr lang="fr-CA" sz="5400" dirty="0" err="1"/>
              <a:t>forecasting</a:t>
            </a:r>
            <a:r>
              <a:rPr lang="fr-CA" sz="5400" dirty="0"/>
              <a:t>:</a:t>
            </a:r>
            <a:br>
              <a:rPr lang="fr-CA" sz="5400" dirty="0"/>
            </a:br>
            <a:r>
              <a:rPr lang="fr-CA" sz="5400" dirty="0"/>
              <a:t>Combination of </a:t>
            </a:r>
            <a:r>
              <a:rPr lang="fr-CA" sz="5400" dirty="0" err="1"/>
              <a:t>models</a:t>
            </a:r>
            <a:endParaRPr lang="fr-CA" sz="5400" dirty="0"/>
          </a:p>
        </p:txBody>
      </p:sp>
    </p:spTree>
    <p:extLst>
      <p:ext uri="{BB962C8B-B14F-4D97-AF65-F5344CB8AC3E}">
        <p14:creationId xmlns:p14="http://schemas.microsoft.com/office/powerpoint/2010/main" val="32376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Combination of forecasting models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EA887-B99D-055E-B4B8-34032AE8ADD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7308" y="591344"/>
                <a:ext cx="6906491" cy="558561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Assume we have </a:t>
                </a:r>
                <a:r>
                  <a:rPr lang="en-US" i="1" dirty="0"/>
                  <a:t>k</a:t>
                </a:r>
                <a:r>
                  <a:rPr lang="en-US" dirty="0"/>
                  <a:t> forecasting models at our disposal, delivering forecasts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b>
                    </m:sSub>
                  </m:oMath>
                </a14:m>
                <a:r>
                  <a:rPr lang="en-US" dirty="0"/>
                  <a:t> of the demand at time </a:t>
                </a:r>
                <a:r>
                  <a:rPr lang="en-US" i="1" dirty="0"/>
                  <a:t>t</a:t>
                </a:r>
                <a:r>
                  <a:rPr lang="en-US" dirty="0"/>
                  <a:t>.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Can we build a meta-model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delivering a better forecast?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Could we dynamically adjust these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)?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EA887-B99D-055E-B4B8-34032AE8A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7308" y="591344"/>
                <a:ext cx="6906491" cy="5585619"/>
              </a:xfr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7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Lit Light Bulb">
            <a:extLst>
              <a:ext uri="{FF2B5EF4-FFF2-40B4-BE49-F238E27FC236}">
                <a16:creationId xmlns:a16="http://schemas.microsoft.com/office/drawing/2014/main" id="{92277420-F2C7-6E50-E0A4-97F3123E1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A global addiction to energy</a:t>
            </a:r>
          </a:p>
        </p:txBody>
      </p:sp>
    </p:spTree>
    <p:extLst>
      <p:ext uri="{BB962C8B-B14F-4D97-AF65-F5344CB8AC3E}">
        <p14:creationId xmlns:p14="http://schemas.microsoft.com/office/powerpoint/2010/main" val="24163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725A-2BE1-60BA-74C9-B033E617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Least-squares </a:t>
            </a:r>
            <a:r>
              <a:rPr lang="fr-CA" dirty="0" err="1"/>
              <a:t>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6E00-46D6-BA0C-905D-79307A33BF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78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fr-CA" dirty="0"/>
                  <a:t>Linear </a:t>
                </a:r>
                <a:r>
                  <a:rPr lang="fr-CA" dirty="0" err="1"/>
                  <a:t>regression</a:t>
                </a:r>
                <a:r>
                  <a:rPr lang="fr-CA" dirty="0"/>
                  <a:t> model: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A" dirty="0"/>
              </a:p>
              <a:p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Matrix </a:t>
                </a:r>
                <a:r>
                  <a:rPr lang="fr-CA" dirty="0" err="1"/>
                  <a:t>form</a:t>
                </a:r>
                <a:r>
                  <a:rPr lang="fr-CA" dirty="0"/>
                  <a:t>: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fr-CA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fr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CA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CA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A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fr-CA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A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CA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fr-CA" dirty="0"/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Solution: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fr-CA" dirty="0"/>
                  <a:t>, </a:t>
                </a:r>
                <a:r>
                  <a:rPr lang="fr-CA" dirty="0" err="1"/>
                  <a:t>ordinar</a:t>
                </a:r>
                <a:r>
                  <a:rPr lang="fr-CA" dirty="0"/>
                  <a:t> least squares (OLS) </a:t>
                </a:r>
                <a:r>
                  <a:rPr lang="fr-CA" dirty="0" err="1"/>
                  <a:t>estimator</a:t>
                </a:r>
                <a:r>
                  <a:rPr lang="fr-CA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CA" dirty="0"/>
                  <a:t> </a:t>
                </a:r>
                <a:r>
                  <a:rPr lang="fr-CA" dirty="0" err="1"/>
                  <a:t>given</a:t>
                </a:r>
                <a:r>
                  <a:rPr lang="fr-CA" dirty="0"/>
                  <a:t> by:</a:t>
                </a:r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 provided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CA" dirty="0"/>
                  <a:t>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invertible</a:t>
                </a:r>
                <a:r>
                  <a:rPr lang="fr-CA" dirty="0"/>
                  <a:t>.</a:t>
                </a:r>
              </a:p>
              <a:p>
                <a:pPr marL="0" indent="0" algn="ctr">
                  <a:buNone/>
                </a:pPr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6E00-46D6-BA0C-905D-79307A33B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784"/>
                <a:ext cx="10515600" cy="5032375"/>
              </a:xfrm>
              <a:blipFill>
                <a:blip r:embed="rId2"/>
                <a:stretch>
                  <a:fillRect l="-754" t="-133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99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7AD1-ECF1-0CB3-7376-E14C153A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DEF764-52C8-C62D-7E22-6DB251FD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006" y="1813009"/>
            <a:ext cx="4277360" cy="3941763"/>
          </a:xfrm>
        </p:spPr>
        <p:txBody>
          <a:bodyPr/>
          <a:lstStyle/>
          <a:p>
            <a:r>
              <a:rPr lang="en-US" dirty="0"/>
              <a:t>For a time window of 30 days, correlation coefficient between two models can vary between 0.90 and 0.99.</a:t>
            </a:r>
          </a:p>
        </p:txBody>
      </p:sp>
      <p:pic>
        <p:nvPicPr>
          <p:cNvPr id="10" name="Content Placeholder 4" descr="A graph of a graph showing a line of blue dots&#10;&#10;Description automatically generated with medium confidence">
            <a:extLst>
              <a:ext uri="{FF2B5EF4-FFF2-40B4-BE49-F238E27FC236}">
                <a16:creationId xmlns:a16="http://schemas.microsoft.com/office/drawing/2014/main" id="{15AB7737-212B-D71A-2554-022093218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5694" r="7754"/>
          <a:stretch/>
        </p:blipFill>
        <p:spPr>
          <a:xfrm>
            <a:off x="203199" y="2071224"/>
            <a:ext cx="6014721" cy="34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05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584-F722-05C8-8A6D-240B1B62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6D455-512F-6FD6-2A49-6702FB7CB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A" dirty="0"/>
                  <a:t>Consider the </a:t>
                </a:r>
                <a:r>
                  <a:rPr lang="fr-CA" dirty="0" err="1"/>
                  <a:t>regularized</a:t>
                </a:r>
                <a:r>
                  <a:rPr lang="fr-CA" dirty="0"/>
                  <a:t> least squares </a:t>
                </a:r>
                <a:r>
                  <a:rPr lang="fr-CA" dirty="0" err="1"/>
                  <a:t>problem</a:t>
                </a:r>
                <a:r>
                  <a:rPr lang="fr-CA" dirty="0"/>
                  <a:t>:</a:t>
                </a:r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ra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eqAr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Solve like OLS but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has full rank,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 from normal equations,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6D455-512F-6FD6-2A49-6702FB7CB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2"/>
                <a:stretch>
                  <a:fillRect l="-1217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076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BFA05-E245-F15B-A6D9-BACBABF3FB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– determining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BFA05-E245-F15B-A6D9-BACBABF3F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59" b="-2121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C9EFD10-F618-615E-A72E-568ED0601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0" y="1999796"/>
                <a:ext cx="4495800" cy="4351338"/>
              </a:xfrm>
            </p:spPr>
            <p:txBody>
              <a:bodyPr/>
              <a:lstStyle/>
              <a:p>
                <a:r>
                  <a:rPr lang="en-US" dirty="0"/>
                  <a:t>We do not know a priori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Take mean optimal lambda from training set.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C9EFD10-F618-615E-A72E-568ED0601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0" y="1999796"/>
                <a:ext cx="4495800" cy="4351338"/>
              </a:xfrm>
              <a:blipFill>
                <a:blip r:embed="rId3"/>
                <a:stretch>
                  <a:fillRect l="-2439" t="-2241" r="-3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3BFE53FF-ED2C-987E-AC8C-05DA58852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4292" r="8085"/>
          <a:stretch/>
        </p:blipFill>
        <p:spPr>
          <a:xfrm>
            <a:off x="127582" y="1690688"/>
            <a:ext cx="6730418" cy="40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1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A123-A2CC-5691-04FE-56833BD9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Regularized ensemble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9C9C-BFD5-CE79-FEBF-DB343FD1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Best model – Fourier series</a:t>
            </a:r>
          </a:p>
          <a:p>
            <a:pPr lvl="1"/>
            <a:r>
              <a:rPr lang="en-US" dirty="0"/>
              <a:t>RMSE: 656 MW</a:t>
            </a:r>
          </a:p>
          <a:p>
            <a:pPr lvl="1"/>
            <a:r>
              <a:rPr lang="en-US" dirty="0"/>
              <a:t>MAPE: 2.24 %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OLS ensemble method</a:t>
            </a:r>
          </a:p>
          <a:p>
            <a:pPr lvl="1"/>
            <a:r>
              <a:rPr lang="en-US" dirty="0"/>
              <a:t>RMSE: 601 MW</a:t>
            </a:r>
          </a:p>
          <a:p>
            <a:pPr lvl="1"/>
            <a:r>
              <a:rPr lang="en-US" dirty="0"/>
              <a:t>MAPE: 1.95 %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Ridge ensemble method</a:t>
            </a:r>
          </a:p>
          <a:p>
            <a:pPr lvl="1"/>
            <a:r>
              <a:rPr lang="en-US" dirty="0"/>
              <a:t>RMSE: 553 MW</a:t>
            </a:r>
          </a:p>
          <a:p>
            <a:pPr lvl="1"/>
            <a:r>
              <a:rPr lang="en-US" dirty="0"/>
              <a:t>MAPE: 1.82 %</a:t>
            </a:r>
          </a:p>
        </p:txBody>
      </p:sp>
    </p:spTree>
    <p:extLst>
      <p:ext uri="{BB962C8B-B14F-4D97-AF65-F5344CB8AC3E}">
        <p14:creationId xmlns:p14="http://schemas.microsoft.com/office/powerpoint/2010/main" val="256689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A83C-56F3-CD83-18C4-3AA614CD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pic>
        <p:nvPicPr>
          <p:cNvPr id="4" name="Picture 3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4B411E46-EE4F-CF0F-62D0-F1A26E880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6554" r="7615" b="5182"/>
          <a:stretch/>
        </p:blipFill>
        <p:spPr>
          <a:xfrm>
            <a:off x="1231058" y="1588725"/>
            <a:ext cx="9920647" cy="49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6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A123-A2CC-5691-04FE-56833BD9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9C9C-BFD5-CE79-FEBF-DB343FD1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combinations are possible: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variance reduction approaches;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learning;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r>
              <a:rPr lang="en-US" dirty="0"/>
              <a:t>Current investigations pursued by </a:t>
            </a:r>
            <a:r>
              <a:rPr lang="en-US" dirty="0" err="1"/>
              <a:t>Clémence</a:t>
            </a:r>
            <a:r>
              <a:rPr lang="en-US" dirty="0"/>
              <a:t> </a:t>
            </a:r>
            <a:r>
              <a:rPr lang="en-US" dirty="0" err="1"/>
              <a:t>Granade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5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Stéphane </a:t>
            </a:r>
            <a:r>
              <a:rPr lang="fr-CA" dirty="0" err="1"/>
              <a:t>Dellacherie</a:t>
            </a:r>
            <a:r>
              <a:rPr lang="fr-CA" dirty="0"/>
              <a:t>, Frédéric Gagné, Clémence </a:t>
            </a:r>
            <a:r>
              <a:rPr lang="fr-CA" dirty="0" err="1"/>
              <a:t>Granade</a:t>
            </a:r>
            <a:r>
              <a:rPr lang="fr-CA" dirty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Demand</a:t>
            </a:r>
            <a:r>
              <a:rPr lang="fr-CA" sz="5400" dirty="0"/>
              <a:t> </a:t>
            </a:r>
            <a:r>
              <a:rPr lang="fr-CA" sz="5400" dirty="0" err="1"/>
              <a:t>forecasting</a:t>
            </a:r>
            <a:r>
              <a:rPr lang="fr-CA" sz="5400" dirty="0"/>
              <a:t>:</a:t>
            </a:r>
            <a:br>
              <a:rPr lang="fr-CA" sz="5400" dirty="0"/>
            </a:br>
            <a:r>
              <a:rPr lang="fr-CA" sz="5400" dirty="0" err="1"/>
              <a:t>energy</a:t>
            </a:r>
            <a:r>
              <a:rPr lang="fr-CA" sz="5400" dirty="0"/>
              <a:t> transition and AI</a:t>
            </a:r>
          </a:p>
        </p:txBody>
      </p:sp>
    </p:spTree>
    <p:extLst>
      <p:ext uri="{BB962C8B-B14F-4D97-AF65-F5344CB8AC3E}">
        <p14:creationId xmlns:p14="http://schemas.microsoft.com/office/powerpoint/2010/main" val="32615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patterns are changing…</a:t>
            </a:r>
            <a:endParaRPr lang="fr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F9FAD-126A-F838-C616-38AB2240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</a:t>
            </a:r>
            <a:r>
              <a:rPr lang="en-US" dirty="0" err="1"/>
              <a:t>equipments</a:t>
            </a:r>
            <a:r>
              <a:rPr lang="en-US" dirty="0"/>
              <a:t> (IOT, isolation, air conditioning,…);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Behavioral</a:t>
            </a:r>
            <a:r>
              <a:rPr lang="fr-CA" dirty="0"/>
              <a:t> change: </a:t>
            </a:r>
            <a:r>
              <a:rPr lang="fr-CA" dirty="0" err="1"/>
              <a:t>energy</a:t>
            </a:r>
            <a:r>
              <a:rPr lang="fr-CA" dirty="0"/>
              <a:t> </a:t>
            </a:r>
            <a:r>
              <a:rPr lang="fr-CA" dirty="0" err="1"/>
              <a:t>saving</a:t>
            </a:r>
            <a:r>
              <a:rPr lang="fr-CA" dirty="0"/>
              <a:t>, </a:t>
            </a:r>
            <a:r>
              <a:rPr lang="fr-CA" dirty="0" err="1"/>
              <a:t>homeworking</a:t>
            </a:r>
            <a:r>
              <a:rPr lang="fr-CA" dirty="0"/>
              <a:t>, </a:t>
            </a:r>
            <a:r>
              <a:rPr lang="fr-CA" dirty="0" err="1"/>
              <a:t>urban</a:t>
            </a:r>
            <a:r>
              <a:rPr lang="fr-CA" dirty="0"/>
              <a:t> </a:t>
            </a:r>
            <a:r>
              <a:rPr lang="fr-CA" dirty="0" err="1"/>
              <a:t>sprawl</a:t>
            </a:r>
            <a:r>
              <a:rPr lang="fr-CA" dirty="0"/>
              <a:t>,…;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Industry</a:t>
            </a:r>
            <a:r>
              <a:rPr lang="fr-CA" dirty="0"/>
              <a:t> change: </a:t>
            </a:r>
            <a:r>
              <a:rPr lang="fr-CA" dirty="0" err="1"/>
              <a:t>rise</a:t>
            </a:r>
            <a:r>
              <a:rPr lang="fr-CA" dirty="0"/>
              <a:t> and </a:t>
            </a:r>
            <a:r>
              <a:rPr lang="fr-CA" dirty="0" err="1"/>
              <a:t>falls</a:t>
            </a:r>
            <a:r>
              <a:rPr lang="fr-CA" dirty="0"/>
              <a:t> of </a:t>
            </a:r>
            <a:r>
              <a:rPr lang="fr-CA" dirty="0" err="1"/>
              <a:t>industrial</a:t>
            </a:r>
            <a:r>
              <a:rPr lang="fr-CA" dirty="0"/>
              <a:t> </a:t>
            </a:r>
            <a:r>
              <a:rPr lang="fr-CA" dirty="0" err="1"/>
              <a:t>sectors</a:t>
            </a:r>
            <a:r>
              <a:rPr lang="fr-CA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Increase</a:t>
            </a:r>
            <a:r>
              <a:rPr lang="fr-CA" dirty="0"/>
              <a:t> of the thermal </a:t>
            </a:r>
            <a:r>
              <a:rPr lang="fr-CA" dirty="0" err="1"/>
              <a:t>sensitivity</a:t>
            </a:r>
            <a:r>
              <a:rPr lang="fr-CA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Climate</a:t>
            </a:r>
            <a:r>
              <a:rPr lang="fr-CA" dirty="0"/>
              <a:t> change </a:t>
            </a:r>
            <a:r>
              <a:rPr lang="fr-CA" dirty="0" err="1"/>
              <a:t>leading</a:t>
            </a:r>
            <a:r>
              <a:rPr lang="fr-CA" dirty="0"/>
              <a:t> to more </a:t>
            </a:r>
            <a:r>
              <a:rPr lang="fr-CA" dirty="0" err="1"/>
              <a:t>frequent</a:t>
            </a:r>
            <a:r>
              <a:rPr lang="fr-CA" dirty="0"/>
              <a:t> </a:t>
            </a:r>
            <a:r>
              <a:rPr lang="fr-CA" dirty="0" err="1"/>
              <a:t>extreme</a:t>
            </a:r>
            <a:r>
              <a:rPr lang="fr-CA" dirty="0"/>
              <a:t> </a:t>
            </a:r>
            <a:r>
              <a:rPr lang="fr-CA" dirty="0" err="1"/>
              <a:t>events</a:t>
            </a:r>
            <a:r>
              <a:rPr lang="fr-CA" dirty="0"/>
              <a:t> (</a:t>
            </a:r>
            <a:r>
              <a:rPr lang="fr-CA" dirty="0" err="1"/>
              <a:t>warmer</a:t>
            </a:r>
            <a:r>
              <a:rPr lang="fr-CA" dirty="0"/>
              <a:t> and </a:t>
            </a:r>
            <a:r>
              <a:rPr lang="fr-CA" dirty="0" err="1"/>
              <a:t>colder</a:t>
            </a:r>
            <a:r>
              <a:rPr lang="fr-CA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Models</a:t>
            </a:r>
            <a:r>
              <a:rPr lang="fr-CA" dirty="0"/>
              <a:t> (objectives and </a:t>
            </a:r>
            <a:r>
              <a:rPr lang="fr-CA" dirty="0" err="1"/>
              <a:t>constraints</a:t>
            </a:r>
            <a:r>
              <a:rPr lang="fr-CA" dirty="0"/>
              <a:t>) have to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revised</a:t>
            </a:r>
            <a:r>
              <a:rPr lang="fr-CA" dirty="0"/>
              <a:t> but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more and more </a:t>
            </a:r>
            <a:r>
              <a:rPr lang="fr-CA" dirty="0" err="1"/>
              <a:t>complex</a:t>
            </a:r>
            <a:r>
              <a:rPr lang="fr-CA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Use of </a:t>
            </a:r>
            <a:r>
              <a:rPr lang="fr-CA" dirty="0" err="1"/>
              <a:t>novel</a:t>
            </a:r>
            <a:r>
              <a:rPr lang="fr-CA" dirty="0"/>
              <a:t> machine </a:t>
            </a:r>
            <a:r>
              <a:rPr lang="fr-CA" dirty="0" err="1"/>
              <a:t>learning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, and </a:t>
            </a:r>
            <a:r>
              <a:rPr lang="fr-CA" dirty="0" err="1"/>
              <a:t>creation</a:t>
            </a:r>
            <a:r>
              <a:rPr lang="fr-CA" dirty="0"/>
              <a:t> of the cloud-</a:t>
            </a:r>
            <a:r>
              <a:rPr lang="fr-CA" dirty="0" err="1"/>
              <a:t>computing</a:t>
            </a:r>
            <a:r>
              <a:rPr lang="fr-CA" dirty="0"/>
              <a:t> CASTOR lab.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D55BE-72C0-9FC0-B298-7DE522C76D2C}"/>
              </a:ext>
            </a:extLst>
          </p:cNvPr>
          <p:cNvSpPr txBox="1"/>
          <p:nvPr/>
        </p:nvSpPr>
        <p:spPr>
          <a:xfrm>
            <a:off x="5744723" y="5429268"/>
            <a:ext cx="5382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Projet </a:t>
            </a:r>
            <a:r>
              <a:rPr lang="fr-CA" sz="1800" b="1" i="1" u="none" strike="noStrike" baseline="0" dirty="0">
                <a:solidFill>
                  <a:srgbClr val="FF0000"/>
                </a:solidFill>
                <a:latin typeface="Calibri,BoldItalic"/>
              </a:rPr>
              <a:t>CASTOR</a:t>
            </a:r>
          </a:p>
          <a:p>
            <a:pPr algn="l"/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Intelligen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C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e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</a:t>
            </a:r>
            <a:r>
              <a:rPr lang="fr-CA" sz="1800" b="1" i="1" u="none" strike="noStrike" baseline="0" dirty="0">
                <a:solidFill>
                  <a:srgbClr val="FF0000"/>
                </a:solidFill>
                <a:latin typeface="Calibri,BoldItalic"/>
              </a:rPr>
              <a:t>A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rtificielle</a:t>
            </a:r>
          </a:p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en appui au développement d'une 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prévi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S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ion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de charge</a:t>
            </a:r>
          </a:p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adaptée à la 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T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ransiti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O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n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éne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R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gétique</a:t>
            </a:r>
            <a:endParaRPr lang="fr-CA" dirty="0"/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8BC4B536-D422-836B-5C68-E88BE56C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33" y="440011"/>
            <a:ext cx="1469870" cy="23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04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Possible impact of renewable energies</a:t>
            </a:r>
          </a:p>
        </p:txBody>
      </p:sp>
      <p:pic>
        <p:nvPicPr>
          <p:cNvPr id="7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B1F12E-F7CD-6A28-A54C-9E950D65A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014B7-85BC-1847-CB21-F8514D566479}"/>
              </a:ext>
            </a:extLst>
          </p:cNvPr>
          <p:cNvSpPr txBox="1"/>
          <p:nvPr/>
        </p:nvSpPr>
        <p:spPr>
          <a:xfrm>
            <a:off x="1497495" y="6261653"/>
            <a:ext cx="893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https://www.pv-magazine.com/wp-content/uploads/2023/07/EIACalifornia.png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4235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Evolution of energy use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748F79-C1DF-7353-F563-7576C24084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32401" y="3146400"/>
            <a:ext cx="6140449" cy="268200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Insights from 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hlinkClick r:id="rId4"/>
              </a:rPr>
              <a:t>Our Word in Data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Python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Jupyter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12612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Effects of smart grid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014B7-85BC-1847-CB21-F8514D566479}"/>
              </a:ext>
            </a:extLst>
          </p:cNvPr>
          <p:cNvSpPr txBox="1"/>
          <p:nvPr/>
        </p:nvSpPr>
        <p:spPr>
          <a:xfrm>
            <a:off x="1497495" y="6261653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https://circuitdigest.com/article/smart-grid-the-electrical-grid-of-the-future</a:t>
            </a:r>
            <a:endParaRPr lang="fr-CA" dirty="0"/>
          </a:p>
        </p:txBody>
      </p:sp>
      <p:pic>
        <p:nvPicPr>
          <p:cNvPr id="6" name="Content Placeholder 5" descr="Diagram of a power grid">
            <a:extLst>
              <a:ext uri="{FF2B5EF4-FFF2-40B4-BE49-F238E27FC236}">
                <a16:creationId xmlns:a16="http://schemas.microsoft.com/office/drawing/2014/main" id="{9FCB1516-26CA-F152-1DE8-6CC7ADD96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1413082"/>
            <a:ext cx="7169426" cy="4779617"/>
          </a:xfrm>
        </p:spPr>
      </p:pic>
    </p:spTree>
    <p:extLst>
      <p:ext uri="{BB962C8B-B14F-4D97-AF65-F5344CB8AC3E}">
        <p14:creationId xmlns:p14="http://schemas.microsoft.com/office/powerpoint/2010/main" val="22893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patterns are changing…</a:t>
            </a:r>
            <a:endParaRPr lang="fr-CA" dirty="0"/>
          </a:p>
        </p:txBody>
      </p:sp>
      <p:pic>
        <p:nvPicPr>
          <p:cNvPr id="4" name="Image 11" descr="Une image contenant texte, Tracé, ligne, diagramme">
            <a:extLst>
              <a:ext uri="{FF2B5EF4-FFF2-40B4-BE49-F238E27FC236}">
                <a16:creationId xmlns:a16="http://schemas.microsoft.com/office/drawing/2014/main" id="{9B77D5B4-F27B-BFF8-AA71-74D4F1AC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36" y="1825625"/>
            <a:ext cx="5317066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uestion mark and arrows">
            <a:extLst>
              <a:ext uri="{FF2B5EF4-FFF2-40B4-BE49-F238E27FC236}">
                <a16:creationId xmlns:a16="http://schemas.microsoft.com/office/drawing/2014/main" id="{576A3293-9676-15BE-9EE5-DC436FBF1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Questions?</a:t>
            </a:r>
          </a:p>
        </p:txBody>
      </p:sp>
      <p:pic>
        <p:nvPicPr>
          <p:cNvPr id="5" name="logoUdeM-droi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275" y="6076950"/>
            <a:ext cx="25200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646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Electricity market share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6F447-BBA4-32E1-792F-7E914AD4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8" r="3496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Accounts for about 20% of the world’s total final consumption of energy.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Its share of energy services is higher due to its efficiency.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In 2021, it accounted for 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59% of all the coal used globally,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34% of natural gas,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4% of oil,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52% of all renewables.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nearly 100% of nuclear power.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It also accounted for over one-third of all energy-related CO</a:t>
            </a:r>
            <a:r>
              <a:rPr lang="en-US" sz="1400" baseline="-25000"/>
              <a:t>2</a:t>
            </a:r>
            <a:r>
              <a:rPr lang="en-US" sz="1400"/>
              <a:t> emissions in 2021.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Source: </a:t>
            </a:r>
            <a:r>
              <a:rPr lang="en-US" sz="1400">
                <a:hlinkClick r:id="rId3"/>
              </a:rPr>
              <a:t>World Energy Outlook 2022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4174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6F447-BBA4-32E1-792F-7E914AD4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The Québec case: Hydro-Québec*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8182" y="2957665"/>
            <a:ext cx="5866406" cy="3171423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Hydro-Québec provincially owned corporation.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Provides nearly all the electricity consumed in Québec.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Fourth largest hydropower producer in the world.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Installed power per million of inhabitants: 5 GW.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2.5 times the installed power per million of inhabitants in France.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Production per million of inhabitants: 22.5 TWh.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2.7 times the electricity produced per million of inhabitants in France.</a:t>
            </a:r>
          </a:p>
          <a:p>
            <a:pPr marL="114300"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* 2018 numbers.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07F384-CFB6-5476-B5B9-1C9CBCFB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83983"/>
              </p:ext>
            </p:extLst>
          </p:nvPr>
        </p:nvGraphicFramePr>
        <p:xfrm>
          <a:off x="7005489" y="2669546"/>
          <a:ext cx="4664964" cy="374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88">
                  <a:extLst>
                    <a:ext uri="{9D8B030D-6E8A-4147-A177-3AD203B41FA5}">
                      <a16:colId xmlns:a16="http://schemas.microsoft.com/office/drawing/2014/main" val="3825611036"/>
                    </a:ext>
                  </a:extLst>
                </a:gridCol>
                <a:gridCol w="1554988">
                  <a:extLst>
                    <a:ext uri="{9D8B030D-6E8A-4147-A177-3AD203B41FA5}">
                      <a16:colId xmlns:a16="http://schemas.microsoft.com/office/drawing/2014/main" val="2343735522"/>
                    </a:ext>
                  </a:extLst>
                </a:gridCol>
                <a:gridCol w="1554988">
                  <a:extLst>
                    <a:ext uri="{9D8B030D-6E8A-4147-A177-3AD203B41FA5}">
                      <a16:colId xmlns:a16="http://schemas.microsoft.com/office/drawing/2014/main" val="2550912400"/>
                    </a:ext>
                  </a:extLst>
                </a:gridCol>
              </a:tblGrid>
              <a:tr h="62809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Installed power (GW)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 (TWh)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23825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Nuclear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083041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Hydropower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36.8 (89.7%)</a:t>
                      </a:r>
                      <a:endParaRPr lang="fr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175.5 (92.7%)</a:t>
                      </a:r>
                      <a:endParaRPr lang="fr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86584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Fossil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(1.2%)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≈0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23224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 (8.5%)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11.7 (6.2%)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534196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7067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 (100%)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(100%)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1" y="-737077"/>
            <a:ext cx="498134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Star Jedi" panose="040B0000000000000000" pitchFamily="82" charset="0"/>
                <a:ea typeface="STCaiyun" panose="020B0503020204020204" pitchFamily="2" charset="-122"/>
              </a:rPr>
              <a:t>An energy from far, far away…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A map of canada with a map and a map of the united states&#10;&#10;Description automatically generated">
            <a:extLst>
              <a:ext uri="{FF2B5EF4-FFF2-40B4-BE49-F238E27FC236}">
                <a16:creationId xmlns:a16="http://schemas.microsoft.com/office/drawing/2014/main" id="{044825A7-EF13-AACB-A012-A900BC5612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r="10582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725BB-B2BF-FB6D-C940-5C6F452F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3021148"/>
            <a:ext cx="4632693" cy="2811168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High and extra </a:t>
            </a:r>
            <a:r>
              <a:rPr lang="fr-CA" sz="1800" dirty="0">
                <a:solidFill>
                  <a:srgbClr val="000000"/>
                </a:solidFill>
                <a:latin typeface="CIDFont+F3"/>
              </a:rPr>
              <a:t>high 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voltage power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lines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(315 to 735 kV).</a:t>
            </a:r>
          </a:p>
          <a:p>
            <a:pPr marL="285750" indent="-285750" algn="l">
              <a:buFontTx/>
              <a:buChar char="-"/>
            </a:pP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Centralize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management of the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Quebec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network in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Montreal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fr-CA" sz="1600" dirty="0"/>
              <a:t>34,272 km of </a:t>
            </a:r>
            <a:r>
              <a:rPr lang="fr-CA" sz="1600" dirty="0" err="1"/>
              <a:t>lines</a:t>
            </a:r>
            <a:r>
              <a:rPr lang="fr-CA" sz="1600" dirty="0"/>
              <a:t>.</a:t>
            </a:r>
            <a:endParaRPr lang="fr-CA" sz="1800" b="0" i="0" u="none" strike="noStrike" baseline="0" dirty="0">
              <a:solidFill>
                <a:srgbClr val="000000"/>
              </a:solidFill>
              <a:latin typeface="CIDFont+F3"/>
            </a:endParaRPr>
          </a:p>
        </p:txBody>
      </p:sp>
    </p:spTree>
    <p:extLst>
      <p:ext uri="{BB962C8B-B14F-4D97-AF65-F5344CB8AC3E}">
        <p14:creationId xmlns:p14="http://schemas.microsoft.com/office/powerpoint/2010/main" val="170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Windmills">
            <a:extLst>
              <a:ext uri="{FF2B5EF4-FFF2-40B4-BE49-F238E27FC236}">
                <a16:creationId xmlns:a16="http://schemas.microsoft.com/office/drawing/2014/main" id="{D0B2ECF9-29AF-0B79-4F1A-2770C4EA5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The Québec case: share of renewable energies</a:t>
            </a:r>
          </a:p>
        </p:txBody>
      </p:sp>
    </p:spTree>
    <p:extLst>
      <p:ext uri="{BB962C8B-B14F-4D97-AF65-F5344CB8AC3E}">
        <p14:creationId xmlns:p14="http://schemas.microsoft.com/office/powerpoint/2010/main" val="13510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D8F94F7C-9E2B-5F5C-8A04-C8181D115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66" y="425669"/>
            <a:ext cx="8294864" cy="55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6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AB-UdeM2017-b">
      <a:dk1>
        <a:srgbClr val="4D4C4A"/>
      </a:dk1>
      <a:lt1>
        <a:srgbClr val="FFFFFF"/>
      </a:lt1>
      <a:dk2>
        <a:srgbClr val="006BB6"/>
      </a:dk2>
      <a:lt2>
        <a:srgbClr val="DBEEFC"/>
      </a:lt2>
      <a:accent1>
        <a:srgbClr val="006BB6"/>
      </a:accent1>
      <a:accent2>
        <a:srgbClr val="5BC2E7"/>
      </a:accent2>
      <a:accent3>
        <a:srgbClr val="003D5F"/>
      </a:accent3>
      <a:accent4>
        <a:srgbClr val="DBDCD8"/>
      </a:accent4>
      <a:accent5>
        <a:srgbClr val="FFCA05"/>
      </a:accent5>
      <a:accent6>
        <a:srgbClr val="8FA74A"/>
      </a:accent6>
      <a:hlink>
        <a:srgbClr val="A57C38"/>
      </a:hlink>
      <a:folHlink>
        <a:srgbClr val="585758"/>
      </a:folHlink>
    </a:clrScheme>
    <a:fontScheme name="ppt insitutuionn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10887</TotalTime>
  <Words>1616</Words>
  <Application>Microsoft Office PowerPoint</Application>
  <PresentationFormat>Widescreen</PresentationFormat>
  <Paragraphs>230</Paragraphs>
  <Slides>42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Calibri,BoldItalic</vt:lpstr>
      <vt:lpstr>Cambria Math</vt:lpstr>
      <vt:lpstr>CIDFont+F3</vt:lpstr>
      <vt:lpstr>Star Jedi</vt:lpstr>
      <vt:lpstr>Symbol</vt:lpstr>
      <vt:lpstr>Thème Office</vt:lpstr>
      <vt:lpstr>PowerPoint Presentation</vt:lpstr>
      <vt:lpstr>Short circuit</vt:lpstr>
      <vt:lpstr>A global addiction to energy</vt:lpstr>
      <vt:lpstr>Evolution of energy use</vt:lpstr>
      <vt:lpstr>Electricity market share</vt:lpstr>
      <vt:lpstr>The Québec case: Hydro-Québec*</vt:lpstr>
      <vt:lpstr>An energy from far, far away…</vt:lpstr>
      <vt:lpstr>The Québec case: share of renewable energies</vt:lpstr>
      <vt:lpstr>PowerPoint Presentation</vt:lpstr>
      <vt:lpstr>A first exploration using open data</vt:lpstr>
      <vt:lpstr>Day-ahead demand forecasting</vt:lpstr>
      <vt:lpstr>Hourly demand patterns</vt:lpstr>
      <vt:lpstr>Hourly demand patterns</vt:lpstr>
      <vt:lpstr>Model</vt:lpstr>
      <vt:lpstr>Model</vt:lpstr>
      <vt:lpstr>Lagged temperatures</vt:lpstr>
      <vt:lpstr>Type of day</vt:lpstr>
      <vt:lpstr>Cloud cover</vt:lpstr>
      <vt:lpstr>Models </vt:lpstr>
      <vt:lpstr>Fourier series </vt:lpstr>
      <vt:lpstr>Parametric models</vt:lpstr>
      <vt:lpstr>Patrimonial models (1980-2010)</vt:lpstr>
      <vt:lpstr>Patrimonial models (1980-2010)</vt:lpstr>
      <vt:lpstr>ENLSIP</vt:lpstr>
      <vt:lpstr>ENLSIP.jl</vt:lpstr>
      <vt:lpstr>Numerical experiments</vt:lpstr>
      <vt:lpstr>Performance profile</vt:lpstr>
      <vt:lpstr>Demand forecasting: Combination of models</vt:lpstr>
      <vt:lpstr>Combination of forecasting models</vt:lpstr>
      <vt:lpstr>Least-squares regression</vt:lpstr>
      <vt:lpstr>Multicollinearity</vt:lpstr>
      <vt:lpstr>Regularization</vt:lpstr>
      <vt:lpstr>Regularization – determining λ</vt:lpstr>
      <vt:lpstr>Results – Regularized ensemble method</vt:lpstr>
      <vt:lpstr>Errors</vt:lpstr>
      <vt:lpstr>Possible improvements</vt:lpstr>
      <vt:lpstr>Demand forecasting: energy transition and AI</vt:lpstr>
      <vt:lpstr>Demand patterns are changing…</vt:lpstr>
      <vt:lpstr>Possible impact of renewable energies</vt:lpstr>
      <vt:lpstr>Effects of smart grid</vt:lpstr>
      <vt:lpstr>Demand patterns are changing…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Riverin Annie</dc:creator>
  <cp:lastModifiedBy>Fabian Bastin</cp:lastModifiedBy>
  <cp:revision>212</cp:revision>
  <cp:lastPrinted>2017-09-12T15:16:34Z</cp:lastPrinted>
  <dcterms:created xsi:type="dcterms:W3CDTF">2017-06-08T13:31:13Z</dcterms:created>
  <dcterms:modified xsi:type="dcterms:W3CDTF">2024-05-07T13:47:55Z</dcterms:modified>
</cp:coreProperties>
</file>